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3" r:id="rId5"/>
  </p:sldMasterIdLst>
  <p:notesMasterIdLst>
    <p:notesMasterId r:id="rId43"/>
  </p:notesMasterIdLst>
  <p:sldIdLst>
    <p:sldId id="256" r:id="rId6"/>
    <p:sldId id="285" r:id="rId7"/>
    <p:sldId id="4977" r:id="rId8"/>
    <p:sldId id="4575" r:id="rId9"/>
    <p:sldId id="4581" r:id="rId10"/>
    <p:sldId id="4582" r:id="rId11"/>
    <p:sldId id="4583" r:id="rId12"/>
    <p:sldId id="4785" r:id="rId13"/>
    <p:sldId id="274" r:id="rId14"/>
    <p:sldId id="13369" r:id="rId15"/>
    <p:sldId id="13386" r:id="rId16"/>
    <p:sldId id="13385" r:id="rId17"/>
    <p:sldId id="13371" r:id="rId18"/>
    <p:sldId id="13370" r:id="rId19"/>
    <p:sldId id="13364" r:id="rId20"/>
    <p:sldId id="13377" r:id="rId21"/>
    <p:sldId id="13378" r:id="rId22"/>
    <p:sldId id="13379" r:id="rId23"/>
    <p:sldId id="13387" r:id="rId24"/>
    <p:sldId id="4979" r:id="rId25"/>
    <p:sldId id="267" r:id="rId26"/>
    <p:sldId id="4981" r:id="rId27"/>
    <p:sldId id="4983" r:id="rId28"/>
    <p:sldId id="4982" r:id="rId29"/>
    <p:sldId id="13383" r:id="rId30"/>
    <p:sldId id="13367" r:id="rId31"/>
    <p:sldId id="4550" r:id="rId32"/>
    <p:sldId id="13465" r:id="rId33"/>
    <p:sldId id="13366" r:id="rId34"/>
    <p:sldId id="13365" r:id="rId35"/>
    <p:sldId id="261" r:id="rId36"/>
    <p:sldId id="4535" r:id="rId37"/>
    <p:sldId id="13362" r:id="rId38"/>
    <p:sldId id="13502" r:id="rId39"/>
    <p:sldId id="13433" r:id="rId40"/>
    <p:sldId id="13418" r:id="rId41"/>
    <p:sldId id="4085"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FE0DA"/>
    <a:srgbClr val="ED7D31"/>
    <a:srgbClr val="1DA1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318038-C55B-4351-97E4-52F0DA5D5D88}" v="3" dt="2020-02-20T18:18:49.6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6" autoAdjust="0"/>
    <p:restoredTop sz="94660"/>
  </p:normalViewPr>
  <p:slideViewPr>
    <p:cSldViewPr snapToGrid="0">
      <p:cViewPr varScale="1">
        <p:scale>
          <a:sx n="101" d="100"/>
          <a:sy n="101" d="100"/>
        </p:scale>
        <p:origin x="93" y="39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lin Dembovsky" userId="499122c1-77c8-4480-ba32-f2a3accf556d" providerId="ADAL" clId="{AADD5F94-2200-44BA-B6EF-65278EA7523C}"/>
    <pc:docChg chg="undo custSel addSld delSld modSld">
      <pc:chgData name="Colin Dembovsky" userId="499122c1-77c8-4480-ba32-f2a3accf556d" providerId="ADAL" clId="{AADD5F94-2200-44BA-B6EF-65278EA7523C}" dt="2020-02-20T18:18:56.920" v="25" actId="14100"/>
      <pc:docMkLst>
        <pc:docMk/>
      </pc:docMkLst>
      <pc:sldChg chg="add del">
        <pc:chgData name="Colin Dembovsky" userId="499122c1-77c8-4480-ba32-f2a3accf556d" providerId="ADAL" clId="{AADD5F94-2200-44BA-B6EF-65278EA7523C}" dt="2020-02-20T18:17:47.836" v="5" actId="47"/>
        <pc:sldMkLst>
          <pc:docMk/>
          <pc:sldMk cId="805765026" sldId="261"/>
        </pc:sldMkLst>
      </pc:sldChg>
      <pc:sldChg chg="add">
        <pc:chgData name="Colin Dembovsky" userId="499122c1-77c8-4480-ba32-f2a3accf556d" providerId="ADAL" clId="{AADD5F94-2200-44BA-B6EF-65278EA7523C}" dt="2020-02-20T18:17:39.385" v="2"/>
        <pc:sldMkLst>
          <pc:docMk/>
          <pc:sldMk cId="1402244667" sldId="4085"/>
        </pc:sldMkLst>
      </pc:sldChg>
      <pc:sldChg chg="add">
        <pc:chgData name="Colin Dembovsky" userId="499122c1-77c8-4480-ba32-f2a3accf556d" providerId="ADAL" clId="{AADD5F94-2200-44BA-B6EF-65278EA7523C}" dt="2020-02-20T18:17:39.385" v="2"/>
        <pc:sldMkLst>
          <pc:docMk/>
          <pc:sldMk cId="1881784135" sldId="4535"/>
        </pc:sldMkLst>
      </pc:sldChg>
      <pc:sldChg chg="addSp modSp mod">
        <pc:chgData name="Colin Dembovsky" userId="499122c1-77c8-4480-ba32-f2a3accf556d" providerId="ADAL" clId="{AADD5F94-2200-44BA-B6EF-65278EA7523C}" dt="2020-02-20T18:18:56.920" v="25" actId="14100"/>
        <pc:sldMkLst>
          <pc:docMk/>
          <pc:sldMk cId="4148360662" sldId="4977"/>
        </pc:sldMkLst>
        <pc:spChg chg="add mod">
          <ac:chgData name="Colin Dembovsky" userId="499122c1-77c8-4480-ba32-f2a3accf556d" providerId="ADAL" clId="{AADD5F94-2200-44BA-B6EF-65278EA7523C}" dt="2020-02-20T18:18:56.920" v="25" actId="14100"/>
          <ac:spMkLst>
            <pc:docMk/>
            <pc:sldMk cId="4148360662" sldId="4977"/>
            <ac:spMk id="3" creationId="{A3FB8720-B8DF-46DE-9359-F1E3D8C21E45}"/>
          </ac:spMkLst>
        </pc:spChg>
      </pc:sldChg>
      <pc:sldChg chg="del">
        <pc:chgData name="Colin Dembovsky" userId="499122c1-77c8-4480-ba32-f2a3accf556d" providerId="ADAL" clId="{AADD5F94-2200-44BA-B6EF-65278EA7523C}" dt="2020-02-20T18:16:45.537" v="0" actId="47"/>
        <pc:sldMkLst>
          <pc:docMk/>
          <pc:sldMk cId="1661436773" sldId="4978"/>
        </pc:sldMkLst>
      </pc:sldChg>
      <pc:sldChg chg="del">
        <pc:chgData name="Colin Dembovsky" userId="499122c1-77c8-4480-ba32-f2a3accf556d" providerId="ADAL" clId="{AADD5F94-2200-44BA-B6EF-65278EA7523C}" dt="2020-02-20T18:18:10.815" v="7" actId="47"/>
        <pc:sldMkLst>
          <pc:docMk/>
          <pc:sldMk cId="3349673524" sldId="4980"/>
        </pc:sldMkLst>
      </pc:sldChg>
      <pc:sldChg chg="add">
        <pc:chgData name="Colin Dembovsky" userId="499122c1-77c8-4480-ba32-f2a3accf556d" providerId="ADAL" clId="{AADD5F94-2200-44BA-B6EF-65278EA7523C}" dt="2020-02-20T18:17:39.385" v="2"/>
        <pc:sldMkLst>
          <pc:docMk/>
          <pc:sldMk cId="3385689060" sldId="13362"/>
        </pc:sldMkLst>
      </pc:sldChg>
      <pc:sldChg chg="modSp add mod">
        <pc:chgData name="Colin Dembovsky" userId="499122c1-77c8-4480-ba32-f2a3accf556d" providerId="ADAL" clId="{AADD5F94-2200-44BA-B6EF-65278EA7523C}" dt="2020-02-20T18:17:39.510" v="3" actId="27636"/>
        <pc:sldMkLst>
          <pc:docMk/>
          <pc:sldMk cId="2382423944" sldId="13365"/>
        </pc:sldMkLst>
        <pc:spChg chg="mod">
          <ac:chgData name="Colin Dembovsky" userId="499122c1-77c8-4480-ba32-f2a3accf556d" providerId="ADAL" clId="{AADD5F94-2200-44BA-B6EF-65278EA7523C}" dt="2020-02-20T18:17:39.510" v="3" actId="27636"/>
          <ac:spMkLst>
            <pc:docMk/>
            <pc:sldMk cId="2382423944" sldId="13365"/>
            <ac:spMk id="9" creationId="{D7A6CC3E-6845-411C-983A-B5F1FB60E60E}"/>
          </ac:spMkLst>
        </pc:spChg>
      </pc:sldChg>
      <pc:sldChg chg="add">
        <pc:chgData name="Colin Dembovsky" userId="499122c1-77c8-4480-ba32-f2a3accf556d" providerId="ADAL" clId="{AADD5F94-2200-44BA-B6EF-65278EA7523C}" dt="2020-02-20T18:17:39.385" v="2"/>
        <pc:sldMkLst>
          <pc:docMk/>
          <pc:sldMk cId="2432771890" sldId="13366"/>
        </pc:sldMkLst>
      </pc:sldChg>
      <pc:sldChg chg="del">
        <pc:chgData name="Colin Dembovsky" userId="499122c1-77c8-4480-ba32-f2a3accf556d" providerId="ADAL" clId="{AADD5F94-2200-44BA-B6EF-65278EA7523C}" dt="2020-02-20T18:16:45.537" v="0" actId="47"/>
        <pc:sldMkLst>
          <pc:docMk/>
          <pc:sldMk cId="3964586717" sldId="13368"/>
        </pc:sldMkLst>
      </pc:sldChg>
      <pc:sldChg chg="del">
        <pc:chgData name="Colin Dembovsky" userId="499122c1-77c8-4480-ba32-f2a3accf556d" providerId="ADAL" clId="{AADD5F94-2200-44BA-B6EF-65278EA7523C}" dt="2020-02-20T18:16:45.537" v="0" actId="47"/>
        <pc:sldMkLst>
          <pc:docMk/>
          <pc:sldMk cId="602538845" sldId="13372"/>
        </pc:sldMkLst>
      </pc:sldChg>
      <pc:sldChg chg="del">
        <pc:chgData name="Colin Dembovsky" userId="499122c1-77c8-4480-ba32-f2a3accf556d" providerId="ADAL" clId="{AADD5F94-2200-44BA-B6EF-65278EA7523C}" dt="2020-02-20T18:16:45.537" v="0" actId="47"/>
        <pc:sldMkLst>
          <pc:docMk/>
          <pc:sldMk cId="1927458221" sldId="13373"/>
        </pc:sldMkLst>
      </pc:sldChg>
      <pc:sldChg chg="del">
        <pc:chgData name="Colin Dembovsky" userId="499122c1-77c8-4480-ba32-f2a3accf556d" providerId="ADAL" clId="{AADD5F94-2200-44BA-B6EF-65278EA7523C}" dt="2020-02-20T18:16:45.537" v="0" actId="47"/>
        <pc:sldMkLst>
          <pc:docMk/>
          <pc:sldMk cId="4087949427" sldId="13374"/>
        </pc:sldMkLst>
      </pc:sldChg>
      <pc:sldChg chg="del">
        <pc:chgData name="Colin Dembovsky" userId="499122c1-77c8-4480-ba32-f2a3accf556d" providerId="ADAL" clId="{AADD5F94-2200-44BA-B6EF-65278EA7523C}" dt="2020-02-20T18:16:45.537" v="0" actId="47"/>
        <pc:sldMkLst>
          <pc:docMk/>
          <pc:sldMk cId="2239839993" sldId="13375"/>
        </pc:sldMkLst>
      </pc:sldChg>
      <pc:sldChg chg="del">
        <pc:chgData name="Colin Dembovsky" userId="499122c1-77c8-4480-ba32-f2a3accf556d" providerId="ADAL" clId="{AADD5F94-2200-44BA-B6EF-65278EA7523C}" dt="2020-02-20T18:16:45.537" v="0" actId="47"/>
        <pc:sldMkLst>
          <pc:docMk/>
          <pc:sldMk cId="1953295349" sldId="13376"/>
        </pc:sldMkLst>
      </pc:sldChg>
      <pc:sldChg chg="del">
        <pc:chgData name="Colin Dembovsky" userId="499122c1-77c8-4480-ba32-f2a3accf556d" providerId="ADAL" clId="{AADD5F94-2200-44BA-B6EF-65278EA7523C}" dt="2020-02-20T18:16:49.426" v="1" actId="47"/>
        <pc:sldMkLst>
          <pc:docMk/>
          <pc:sldMk cId="2387186572" sldId="13388"/>
        </pc:sldMkLst>
      </pc:sldChg>
      <pc:sldChg chg="del">
        <pc:chgData name="Colin Dembovsky" userId="499122c1-77c8-4480-ba32-f2a3accf556d" providerId="ADAL" clId="{AADD5F94-2200-44BA-B6EF-65278EA7523C}" dt="2020-02-20T18:16:45.537" v="0" actId="47"/>
        <pc:sldMkLst>
          <pc:docMk/>
          <pc:sldMk cId="1083081153" sldId="13389"/>
        </pc:sldMkLst>
      </pc:sldChg>
      <pc:sldChg chg="del">
        <pc:chgData name="Colin Dembovsky" userId="499122c1-77c8-4480-ba32-f2a3accf556d" providerId="ADAL" clId="{AADD5F94-2200-44BA-B6EF-65278EA7523C}" dt="2020-02-20T18:16:45.537" v="0" actId="47"/>
        <pc:sldMkLst>
          <pc:docMk/>
          <pc:sldMk cId="2983839341" sldId="13390"/>
        </pc:sldMkLst>
      </pc:sldChg>
      <pc:sldChg chg="del">
        <pc:chgData name="Colin Dembovsky" userId="499122c1-77c8-4480-ba32-f2a3accf556d" providerId="ADAL" clId="{AADD5F94-2200-44BA-B6EF-65278EA7523C}" dt="2020-02-20T18:16:45.537" v="0" actId="47"/>
        <pc:sldMkLst>
          <pc:docMk/>
          <pc:sldMk cId="2824094680" sldId="13391"/>
        </pc:sldMkLst>
      </pc:sldChg>
      <pc:sldChg chg="add">
        <pc:chgData name="Colin Dembovsky" userId="499122c1-77c8-4480-ba32-f2a3accf556d" providerId="ADAL" clId="{AADD5F94-2200-44BA-B6EF-65278EA7523C}" dt="2020-02-20T18:17:39.385" v="2"/>
        <pc:sldMkLst>
          <pc:docMk/>
          <pc:sldMk cId="3001286868" sldId="13418"/>
        </pc:sldMkLst>
      </pc:sldChg>
      <pc:sldChg chg="add del">
        <pc:chgData name="Colin Dembovsky" userId="499122c1-77c8-4480-ba32-f2a3accf556d" providerId="ADAL" clId="{AADD5F94-2200-44BA-B6EF-65278EA7523C}" dt="2020-02-20T18:18:01.225" v="6" actId="47"/>
        <pc:sldMkLst>
          <pc:docMk/>
          <pc:sldMk cId="3502297362" sldId="13429"/>
        </pc:sldMkLst>
      </pc:sldChg>
      <pc:sldChg chg="add">
        <pc:chgData name="Colin Dembovsky" userId="499122c1-77c8-4480-ba32-f2a3accf556d" providerId="ADAL" clId="{AADD5F94-2200-44BA-B6EF-65278EA7523C}" dt="2020-02-20T18:17:39.385" v="2"/>
        <pc:sldMkLst>
          <pc:docMk/>
          <pc:sldMk cId="1820796530" sldId="13433"/>
        </pc:sldMkLst>
      </pc:sldChg>
      <pc:sldChg chg="add">
        <pc:chgData name="Colin Dembovsky" userId="499122c1-77c8-4480-ba32-f2a3accf556d" providerId="ADAL" clId="{AADD5F94-2200-44BA-B6EF-65278EA7523C}" dt="2020-02-20T18:17:39.385" v="2"/>
        <pc:sldMkLst>
          <pc:docMk/>
          <pc:sldMk cId="410457879" sldId="13465"/>
        </pc:sldMkLst>
      </pc:sldChg>
      <pc:sldChg chg="add">
        <pc:chgData name="Colin Dembovsky" userId="499122c1-77c8-4480-ba32-f2a3accf556d" providerId="ADAL" clId="{AADD5F94-2200-44BA-B6EF-65278EA7523C}" dt="2020-02-20T18:17:39.385" v="2"/>
        <pc:sldMkLst>
          <pc:docMk/>
          <pc:sldMk cId="3310392360" sldId="13502"/>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672966219836003E-2"/>
          <c:y val="0.11429218395341781"/>
          <c:w val="0.92632703378016401"/>
          <c:h val="0.65098019093325343"/>
        </c:manualLayout>
      </c:layout>
      <c:barChart>
        <c:barDir val="col"/>
        <c:grouping val="clustered"/>
        <c:varyColors val="0"/>
        <c:ser>
          <c:idx val="0"/>
          <c:order val="0"/>
          <c:tx>
            <c:strRef>
              <c:f>Sheet1!$B$1</c:f>
              <c:strCache>
                <c:ptCount val="1"/>
                <c:pt idx="0">
                  <c:v>Elite</c:v>
                </c:pt>
              </c:strCache>
            </c:strRef>
          </c:tx>
          <c:spPr>
            <a:solidFill>
              <a:schemeClr val="accent2">
                <a:lumMod val="75000"/>
              </a:schemeClr>
            </a:solidFill>
            <a:ln>
              <a:noFill/>
            </a:ln>
            <a:effectLst>
              <a:outerShdw blurRad="57150" dist="19050" dir="5400000" algn="ctr" rotWithShape="0">
                <a:srgbClr val="000000">
                  <a:alpha val="63000"/>
                </a:srgbClr>
              </a:outerShdw>
            </a:effectLst>
          </c:spPr>
          <c:invertIfNegative val="0"/>
          <c:dPt>
            <c:idx val="0"/>
            <c:invertIfNegative val="0"/>
            <c:bubble3D val="0"/>
            <c:extLst>
              <c:ext xmlns:c16="http://schemas.microsoft.com/office/drawing/2014/chart" uri="{C3380CC4-5D6E-409C-BE32-E72D297353CC}">
                <c16:uniqueId val="{00000005-1D22-4EC1-A0A4-9E0D077521B9}"/>
              </c:ext>
            </c:extLst>
          </c:dPt>
          <c:cat>
            <c:strRef>
              <c:f>Sheet1!$A$2:$A$6</c:f>
              <c:strCache>
                <c:ptCount val="5"/>
                <c:pt idx="0">
                  <c:v>New work</c:v>
                </c:pt>
                <c:pt idx="1">
                  <c:v>Unplanned work and rework</c:v>
                </c:pt>
                <c:pt idx="2">
                  <c:v>Remediating security issues</c:v>
                </c:pt>
                <c:pt idx="3">
                  <c:v>Working on defects identified by end users</c:v>
                </c:pt>
                <c:pt idx="4">
                  <c:v>Customer support work</c:v>
                </c:pt>
              </c:strCache>
            </c:strRef>
          </c:cat>
          <c:val>
            <c:numRef>
              <c:f>Sheet1!$B$2:$B$6</c:f>
              <c:numCache>
                <c:formatCode>0.00%</c:formatCode>
                <c:ptCount val="5"/>
                <c:pt idx="0" formatCode="0%">
                  <c:v>0.5</c:v>
                </c:pt>
                <c:pt idx="1">
                  <c:v>0.19500000000000001</c:v>
                </c:pt>
                <c:pt idx="2" formatCode="0%">
                  <c:v>0.05</c:v>
                </c:pt>
                <c:pt idx="3" formatCode="0%">
                  <c:v>0.1</c:v>
                </c:pt>
                <c:pt idx="4" formatCode="0%">
                  <c:v>0.05</c:v>
                </c:pt>
              </c:numCache>
            </c:numRef>
          </c:val>
          <c:extLst>
            <c:ext xmlns:c16="http://schemas.microsoft.com/office/drawing/2014/chart" uri="{C3380CC4-5D6E-409C-BE32-E72D297353CC}">
              <c16:uniqueId val="{00000000-EDC8-42D9-BE65-27DC2148D4BD}"/>
            </c:ext>
          </c:extLst>
        </c:ser>
        <c:ser>
          <c:idx val="1"/>
          <c:order val="1"/>
          <c:tx>
            <c:strRef>
              <c:f>Sheet1!$C$1</c:f>
              <c:strCache>
                <c:ptCount val="1"/>
                <c:pt idx="0">
                  <c:v>Low</c:v>
                </c:pt>
              </c:strCache>
            </c:strRef>
          </c:tx>
          <c:spPr>
            <a:solidFill>
              <a:schemeClr val="bg2">
                <a:lumMod val="90000"/>
              </a:schemeClr>
            </a:solidFill>
            <a:ln>
              <a:noFill/>
            </a:ln>
            <a:effectLst>
              <a:outerShdw blurRad="57150" dist="19050" dir="5400000" algn="ctr" rotWithShape="0">
                <a:srgbClr val="000000">
                  <a:alpha val="63000"/>
                </a:srgbClr>
              </a:outerShdw>
            </a:effectLst>
          </c:spPr>
          <c:invertIfNegative val="0"/>
          <c:dPt>
            <c:idx val="0"/>
            <c:invertIfNegative val="0"/>
            <c:bubble3D val="0"/>
            <c:spPr>
              <a:solidFill>
                <a:schemeClr val="bg2">
                  <a:lumMod val="90000"/>
                </a:schemeClr>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0-1D22-4EC1-A0A4-9E0D077521B9}"/>
              </c:ext>
            </c:extLst>
          </c:dPt>
          <c:dPt>
            <c:idx val="1"/>
            <c:invertIfNegative val="0"/>
            <c:bubble3D val="0"/>
            <c:spPr>
              <a:solidFill>
                <a:schemeClr val="bg2">
                  <a:lumMod val="90000"/>
                </a:schemeClr>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1D22-4EC1-A0A4-9E0D077521B9}"/>
              </c:ext>
            </c:extLst>
          </c:dPt>
          <c:dPt>
            <c:idx val="2"/>
            <c:invertIfNegative val="0"/>
            <c:bubble3D val="0"/>
            <c:spPr>
              <a:solidFill>
                <a:schemeClr val="bg2">
                  <a:lumMod val="90000"/>
                </a:schemeClr>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2-1D22-4EC1-A0A4-9E0D077521B9}"/>
              </c:ext>
            </c:extLst>
          </c:dPt>
          <c:dPt>
            <c:idx val="3"/>
            <c:invertIfNegative val="0"/>
            <c:bubble3D val="0"/>
            <c:spPr>
              <a:solidFill>
                <a:schemeClr val="bg2">
                  <a:lumMod val="90000"/>
                </a:schemeClr>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1D22-4EC1-A0A4-9E0D077521B9}"/>
              </c:ext>
            </c:extLst>
          </c:dPt>
          <c:dPt>
            <c:idx val="4"/>
            <c:invertIfNegative val="0"/>
            <c:bubble3D val="0"/>
            <c:spPr>
              <a:solidFill>
                <a:schemeClr val="bg2">
                  <a:lumMod val="90000"/>
                </a:schemeClr>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4-1D22-4EC1-A0A4-9E0D077521B9}"/>
              </c:ext>
            </c:extLst>
          </c:dPt>
          <c:cat>
            <c:strRef>
              <c:f>Sheet1!$A$2:$A$6</c:f>
              <c:strCache>
                <c:ptCount val="5"/>
                <c:pt idx="0">
                  <c:v>New work</c:v>
                </c:pt>
                <c:pt idx="1">
                  <c:v>Unplanned work and rework</c:v>
                </c:pt>
                <c:pt idx="2">
                  <c:v>Remediating security issues</c:v>
                </c:pt>
                <c:pt idx="3">
                  <c:v>Working on defects identified by end users</c:v>
                </c:pt>
                <c:pt idx="4">
                  <c:v>Customer support work</c:v>
                </c:pt>
              </c:strCache>
            </c:strRef>
          </c:cat>
          <c:val>
            <c:numRef>
              <c:f>Sheet1!$C$2:$C$6</c:f>
              <c:numCache>
                <c:formatCode>0%</c:formatCode>
                <c:ptCount val="5"/>
                <c:pt idx="0">
                  <c:v>0.3</c:v>
                </c:pt>
                <c:pt idx="1">
                  <c:v>0.2</c:v>
                </c:pt>
                <c:pt idx="2">
                  <c:v>0.1</c:v>
                </c:pt>
                <c:pt idx="3">
                  <c:v>0.2</c:v>
                </c:pt>
                <c:pt idx="4">
                  <c:v>0.15</c:v>
                </c:pt>
              </c:numCache>
            </c:numRef>
          </c:val>
          <c:extLst>
            <c:ext xmlns:c16="http://schemas.microsoft.com/office/drawing/2014/chart" uri="{C3380CC4-5D6E-409C-BE32-E72D297353CC}">
              <c16:uniqueId val="{00000003-EDC8-42D9-BE65-27DC2148D4BD}"/>
            </c:ext>
          </c:extLst>
        </c:ser>
        <c:dLbls>
          <c:showLegendKey val="0"/>
          <c:showVal val="0"/>
          <c:showCatName val="0"/>
          <c:showSerName val="0"/>
          <c:showPercent val="0"/>
          <c:showBubbleSize val="0"/>
        </c:dLbls>
        <c:gapWidth val="100"/>
        <c:overlap val="-24"/>
        <c:axId val="104140784"/>
        <c:axId val="1825572927"/>
      </c:barChart>
      <c:catAx>
        <c:axId val="10414078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lumMod val="75000"/>
                  </a:schemeClr>
                </a:solidFill>
                <a:latin typeface="+mn-lt"/>
                <a:ea typeface="+mn-ea"/>
                <a:cs typeface="+mn-cs"/>
              </a:defRPr>
            </a:pPr>
            <a:endParaRPr lang="en-US"/>
          </a:p>
        </c:txPr>
        <c:crossAx val="1825572927"/>
        <c:crosses val="autoZero"/>
        <c:auto val="1"/>
        <c:lblAlgn val="ctr"/>
        <c:lblOffset val="100"/>
        <c:noMultiLvlLbl val="0"/>
      </c:catAx>
      <c:valAx>
        <c:axId val="1825572927"/>
        <c:scaling>
          <c:orientation val="minMax"/>
          <c:max val="0.5"/>
        </c:scaling>
        <c:delete val="0"/>
        <c:axPos val="l"/>
        <c:majorGridlines>
          <c:spPr>
            <a:ln w="9525" cap="flat" cmpd="sng" algn="ctr">
              <a:solidFill>
                <a:schemeClr val="bg1">
                  <a:lumMod val="65000"/>
                  <a:alpha val="4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75000"/>
                  </a:schemeClr>
                </a:solidFill>
                <a:latin typeface="+mn-lt"/>
                <a:ea typeface="+mn-ea"/>
                <a:cs typeface="+mn-cs"/>
              </a:defRPr>
            </a:pPr>
            <a:endParaRPr lang="en-US"/>
          </a:p>
        </c:txPr>
        <c:crossAx val="104140784"/>
        <c:crosses val="autoZero"/>
        <c:crossBetween val="between"/>
        <c:majorUnit val="0.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04E04A-EBC1-482E-819C-08CD7437A736}" type="datetimeFigureOut">
              <a:rPr lang="en-US" smtClean="0"/>
              <a:t>2/20/2020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000D3D-3DB2-483F-B0B2-61F7742B18CA}" type="slidenum">
              <a:rPr lang="en-US" smtClean="0"/>
              <a:t>‹#›</a:t>
            </a:fld>
            <a:endParaRPr lang="en-US"/>
          </a:p>
        </p:txBody>
      </p:sp>
    </p:spTree>
    <p:extLst>
      <p:ext uri="{BB962C8B-B14F-4D97-AF65-F5344CB8AC3E}">
        <p14:creationId xmlns:p14="http://schemas.microsoft.com/office/powerpoint/2010/main" val="24836094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400" dirty="0"/>
              <a:t>DevOps allows us to accelerate delivery, while still delivering reliable products and services</a:t>
            </a:r>
          </a:p>
          <a:p>
            <a:pPr marL="752094" lvl="1" indent="-285750">
              <a:buFont typeface="Arial" panose="020B0604020202020204" pitchFamily="34" charset="0"/>
              <a:buChar char="•"/>
            </a:pPr>
            <a:r>
              <a:rPr lang="en-US" sz="1400" dirty="0"/>
              <a:t>This is about bringing people together, through shared common goals, increased collaboration and a focus on improvement</a:t>
            </a:r>
          </a:p>
          <a:p>
            <a:pPr marL="752094" lvl="1" indent="-285750">
              <a:buFont typeface="Arial" panose="020B0604020202020204" pitchFamily="34" charset="0"/>
              <a:buChar char="•"/>
            </a:pPr>
            <a:r>
              <a:rPr lang="en-US" sz="1400" dirty="0"/>
              <a:t>Technology plays a key role in helping to execute a DevOps strategy by enabling teams to collaborate more, enhance productivity, facilitate experimentation and automate their processes from development, through to delivery and operations</a:t>
            </a:r>
          </a:p>
          <a:p>
            <a:pPr marL="752094" marR="0" lvl="1"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It’s also about delivering value faster by increasing efficiency, eliminating waste and streamlining feedback back to developers to continuously improve the product</a:t>
            </a:r>
          </a:p>
          <a:p>
            <a:pPr marL="285750" lvl="0" indent="-285750">
              <a:buFont typeface="Arial" panose="020B0604020202020204" pitchFamily="34" charset="0"/>
              <a:buChar char="•"/>
            </a:pPr>
            <a:r>
              <a:rPr lang="en-US" sz="1400" dirty="0"/>
              <a:t>The result: better products, delivered faster, to happier customers</a:t>
            </a:r>
          </a:p>
          <a:p>
            <a:pPr marL="0" lvl="0" indent="0">
              <a:buFont typeface="Arial" panose="020B0604020202020204" pitchFamily="34" charset="0"/>
              <a:buNone/>
            </a:pPr>
            <a:endParaRPr lang="en-US" sz="1400" dirty="0"/>
          </a:p>
          <a:p>
            <a:pPr marL="0" lvl="0" indent="0">
              <a:buFont typeface="Arial" panose="020B0604020202020204" pitchFamily="34" charset="0"/>
              <a:buNone/>
            </a:pPr>
            <a:r>
              <a:rPr lang="en-US" sz="1400" dirty="0"/>
              <a:t>https://medium.com/@DonovanBrown_41367/dissecting-the-definition-69151da0435f</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157266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171450" indent="-171450">
              <a:buFont typeface="Arial" panose="020B0604020202020204" pitchFamily="34" charset="0"/>
              <a:buChar char="•"/>
            </a:pPr>
            <a:r>
              <a:rPr lang="en-US" dirty="0" err="1"/>
              <a:t>DevSecOps</a:t>
            </a:r>
            <a:r>
              <a:rPr lang="en-US" dirty="0"/>
              <a:t> is increasingly important</a:t>
            </a:r>
          </a:p>
          <a:p>
            <a:pPr marL="628650" lvl="1" indent="-171450">
              <a:buFont typeface="Arial" panose="020B0604020202020204" pitchFamily="34" charset="0"/>
              <a:buChar char="•"/>
            </a:pPr>
            <a:r>
              <a:rPr lang="en-US" dirty="0"/>
              <a:t>Case in point: Equifax breach</a:t>
            </a:r>
          </a:p>
          <a:p>
            <a:pPr marL="171450" lvl="0" indent="-171450">
              <a:buFont typeface="Arial" panose="020B0604020202020204" pitchFamily="34" charset="0"/>
              <a:buChar char="•"/>
            </a:pPr>
            <a:r>
              <a:rPr lang="en-US" dirty="0"/>
              <a:t>GitHub empowers organizations to secure the entire</a:t>
            </a:r>
            <a:r>
              <a:rPr lang="en-US" b="1" dirty="0"/>
              <a:t> software supply chain</a:t>
            </a:r>
          </a:p>
          <a:p>
            <a:pPr marL="171450" lvl="0" indent="-171450">
              <a:buFont typeface="Arial" panose="020B0604020202020204" pitchFamily="34" charset="0"/>
              <a:buChar char="•"/>
            </a:pPr>
            <a:r>
              <a:rPr lang="en-US" b="1" dirty="0"/>
              <a:t>Security is for everyone</a:t>
            </a:r>
            <a:r>
              <a:rPr lang="en-US" dirty="0"/>
              <a:t>, not just a few security professionals</a:t>
            </a:r>
          </a:p>
          <a:p>
            <a:pPr marL="171450" lvl="0" indent="-171450">
              <a:buFont typeface="Arial" panose="020B0604020202020204" pitchFamily="34" charset="0"/>
              <a:buChar char="•"/>
            </a:pPr>
            <a:r>
              <a:rPr lang="en-US" dirty="0"/>
              <a:t>Most organizations have “Siloed Security” that is often too little, too late</a:t>
            </a:r>
          </a:p>
          <a:p>
            <a:pPr marL="628650" lvl="1" indent="-171450">
              <a:buFont typeface="Arial" panose="020B0604020202020204" pitchFamily="34" charset="0"/>
              <a:buChar char="•"/>
            </a:pPr>
            <a:r>
              <a:rPr lang="en-US" dirty="0"/>
              <a:t>Testing is done just before deployment, </a:t>
            </a:r>
            <a:r>
              <a:rPr lang="en-US" b="1" dirty="0"/>
              <a:t>often when it is too late to change</a:t>
            </a:r>
          </a:p>
          <a:p>
            <a:pPr marL="628650" lvl="1" indent="-171450">
              <a:buFont typeface="Arial" panose="020B0604020202020204" pitchFamily="34" charset="0"/>
              <a:buChar char="•"/>
            </a:pPr>
            <a:r>
              <a:rPr lang="en-US" dirty="0"/>
              <a:t>Security is left to “security pros” and worked on </a:t>
            </a:r>
            <a:r>
              <a:rPr lang="en-US" b="0" dirty="0"/>
              <a:t>by</a:t>
            </a:r>
            <a:r>
              <a:rPr lang="en-US" b="1" dirty="0"/>
              <a:t> isolated and separate teams</a:t>
            </a:r>
          </a:p>
          <a:p>
            <a:pPr marL="628650" lvl="1" indent="-171450">
              <a:buFont typeface="Arial" panose="020B0604020202020204" pitchFamily="34" charset="0"/>
              <a:buChar char="•"/>
            </a:pPr>
            <a:r>
              <a:rPr lang="en-US" dirty="0"/>
              <a:t>Checks are primarily </a:t>
            </a:r>
            <a:r>
              <a:rPr lang="en-US" b="1" dirty="0"/>
              <a:t>manual and ad-hoc</a:t>
            </a:r>
          </a:p>
          <a:p>
            <a:pPr marL="171450" lvl="0" indent="-171450">
              <a:buFont typeface="Arial" panose="020B0604020202020204" pitchFamily="34" charset="0"/>
              <a:buChar char="•"/>
            </a:pPr>
            <a:r>
              <a:rPr lang="en-US" dirty="0" err="1"/>
              <a:t>DevSecOps</a:t>
            </a:r>
            <a:r>
              <a:rPr lang="en-US" dirty="0"/>
              <a:t> seeks to improve security radically by “shifting left”</a:t>
            </a:r>
          </a:p>
          <a:p>
            <a:pPr marL="628650" lvl="1" indent="-171450">
              <a:buFont typeface="Arial" panose="020B0604020202020204" pitchFamily="34" charset="0"/>
              <a:buChar char="•"/>
            </a:pPr>
            <a:r>
              <a:rPr lang="en-US" dirty="0"/>
              <a:t>Security testing is done </a:t>
            </a:r>
            <a:r>
              <a:rPr lang="en-US" b="1" dirty="0"/>
              <a:t>at every stage of the development lifecycle</a:t>
            </a:r>
          </a:p>
          <a:p>
            <a:pPr marL="628650" lvl="1" indent="-171450">
              <a:buFont typeface="Arial" panose="020B0604020202020204" pitchFamily="34" charset="0"/>
              <a:buChar char="•"/>
            </a:pPr>
            <a:r>
              <a:rPr lang="en-US" dirty="0"/>
              <a:t>Security expertise and awareness is </a:t>
            </a:r>
            <a:r>
              <a:rPr lang="en-US" b="1" dirty="0"/>
              <a:t>shared across all teams</a:t>
            </a:r>
          </a:p>
          <a:p>
            <a:pPr marL="628650" lvl="1" indent="-171450">
              <a:buFont typeface="Arial" panose="020B0604020202020204" pitchFamily="34" charset="0"/>
              <a:buChar char="•"/>
            </a:pPr>
            <a:r>
              <a:rPr lang="en-US" dirty="0"/>
              <a:t>Security checks and policies are </a:t>
            </a:r>
            <a:r>
              <a:rPr lang="en-US" b="1" dirty="0"/>
              <a:t>automated into CI/CD pipelines </a:t>
            </a:r>
            <a:r>
              <a:rPr lang="en-US" dirty="0"/>
              <a:t>for continuous testing</a:t>
            </a:r>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7201AB1-CA0A-614A-919B-04C2597CF91F}" type="slidenum">
              <a:rPr lang="en-US" smtClean="0"/>
              <a:t>13</a:t>
            </a:fld>
            <a:endParaRPr lang="en-US"/>
          </a:p>
        </p:txBody>
      </p:sp>
    </p:spTree>
    <p:extLst>
      <p:ext uri="{BB962C8B-B14F-4D97-AF65-F5344CB8AC3E}">
        <p14:creationId xmlns:p14="http://schemas.microsoft.com/office/powerpoint/2010/main" val="669451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201AB1-CA0A-614A-919B-04C2597CF91F}" type="slidenum">
              <a:rPr lang="en-US" smtClean="0"/>
              <a:t>14</a:t>
            </a:fld>
            <a:endParaRPr lang="en-US"/>
          </a:p>
        </p:txBody>
      </p:sp>
    </p:spTree>
    <p:extLst>
      <p:ext uri="{BB962C8B-B14F-4D97-AF65-F5344CB8AC3E}">
        <p14:creationId xmlns:p14="http://schemas.microsoft.com/office/powerpoint/2010/main" val="2025551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201AB1-CA0A-614A-919B-04C2597CF91F}" type="slidenum">
              <a:rPr lang="en-US" smtClean="0"/>
              <a:t>15</a:t>
            </a:fld>
            <a:endParaRPr lang="en-US"/>
          </a:p>
        </p:txBody>
      </p:sp>
    </p:spTree>
    <p:extLst>
      <p:ext uri="{BB962C8B-B14F-4D97-AF65-F5344CB8AC3E}">
        <p14:creationId xmlns:p14="http://schemas.microsoft.com/office/powerpoint/2010/main" val="2603069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171450" indent="-171450">
              <a:buFont typeface="Arial" panose="020B0604020202020204" pitchFamily="34" charset="0"/>
              <a:buChar char="•"/>
            </a:pPr>
            <a:r>
              <a:rPr lang="en-US" dirty="0"/>
              <a:t>Open source has “won” – almost ALL software has some component of open source</a:t>
            </a:r>
          </a:p>
          <a:p>
            <a:pPr marL="171450" indent="-171450">
              <a:buFont typeface="Arial" panose="020B0604020202020204" pitchFamily="34" charset="0"/>
              <a:buChar char="•"/>
            </a:pPr>
            <a:r>
              <a:rPr lang="en-US" dirty="0"/>
              <a:t>Open source development – where people give of their own time to contribute for free – has proven to be an incredible successful way to create some of the most popular software on the planet</a:t>
            </a:r>
          </a:p>
          <a:p>
            <a:pPr marL="628650" lvl="1" indent="-171450">
              <a:buFont typeface="Arial" panose="020B0604020202020204" pitchFamily="34" charset="0"/>
              <a:buChar char="•"/>
            </a:pPr>
            <a:r>
              <a:rPr lang="en-US" dirty="0"/>
              <a:t>Case in point: Encarta (owned by big Enterprise – Microsoft – with hundreds of paid personnel) vs Wikipedia (open source, worked on for free after-hours)</a:t>
            </a:r>
          </a:p>
          <a:p>
            <a:pPr marL="628650" lvl="1" indent="-171450">
              <a:buFont typeface="Arial" panose="020B0604020202020204" pitchFamily="34" charset="0"/>
              <a:buChar char="•"/>
            </a:pPr>
            <a:r>
              <a:rPr lang="en-US" dirty="0"/>
              <a:t>Encarta folded, while Wikipedia is almost a household name today</a:t>
            </a:r>
          </a:p>
          <a:p>
            <a:pPr marL="171450" indent="-171450">
              <a:buFont typeface="Arial" panose="020B0604020202020204" pitchFamily="34" charset="0"/>
              <a:buChar char="•"/>
            </a:pPr>
            <a:r>
              <a:rPr lang="en-US" dirty="0"/>
              <a:t>Studies show that 99% of large enterprise applications leverage some form of open source software and that 90% of most new code based are comprised of ~90% open source code</a:t>
            </a:r>
          </a:p>
          <a:p>
            <a:pPr marL="171450" indent="-171450">
              <a:buFont typeface="Arial" panose="020B0604020202020204" pitchFamily="34" charset="0"/>
              <a:buChar char="•"/>
            </a:pPr>
            <a:r>
              <a:rPr lang="en-US" dirty="0"/>
              <a:t>The “Open Source Way” – the collaboration and workflows that have made open source popular – can be leveraged at Enterprises to improve delivery and accelerate innovation</a:t>
            </a:r>
          </a:p>
        </p:txBody>
      </p:sp>
      <p:sp>
        <p:nvSpPr>
          <p:cNvPr id="4" name="Slide Number Placeholder 3"/>
          <p:cNvSpPr>
            <a:spLocks noGrp="1"/>
          </p:cNvSpPr>
          <p:nvPr>
            <p:ph type="sldNum" sz="quarter" idx="5"/>
          </p:nvPr>
        </p:nvSpPr>
        <p:spPr/>
        <p:txBody>
          <a:bodyPr/>
          <a:lstStyle/>
          <a:p>
            <a:fld id="{B7201AB1-CA0A-614A-919B-04C2597CF91F}" type="slidenum">
              <a:rPr lang="en-US" smtClean="0"/>
              <a:t>19</a:t>
            </a:fld>
            <a:endParaRPr lang="en-US"/>
          </a:p>
        </p:txBody>
      </p:sp>
    </p:spTree>
    <p:extLst>
      <p:ext uri="{BB962C8B-B14F-4D97-AF65-F5344CB8AC3E}">
        <p14:creationId xmlns:p14="http://schemas.microsoft.com/office/powerpoint/2010/main" val="1066892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Traffic Management with Azure Web Apps</a:t>
            </a:r>
          </a:p>
          <a:p>
            <a:pPr marL="171450" indent="-171450">
              <a:buFont typeface="Arial" panose="020B0604020202020204" pitchFamily="34" charset="0"/>
              <a:buChar char="•"/>
            </a:pPr>
            <a:r>
              <a:rPr lang="en-US" dirty="0"/>
              <a:t>A user hits our site, foo.azurewebites.net</a:t>
            </a:r>
          </a:p>
          <a:p>
            <a:pPr marL="628650" lvl="1" indent="-171450">
              <a:buFont typeface="Arial" panose="020B0604020202020204" pitchFamily="34" charset="0"/>
              <a:buChar char="•"/>
            </a:pPr>
            <a:r>
              <a:rPr lang="en-US" dirty="0"/>
              <a:t>All users use this </a:t>
            </a:r>
            <a:r>
              <a:rPr lang="en-US" dirty="0" err="1"/>
              <a:t>url</a:t>
            </a:r>
            <a:r>
              <a:rPr lang="en-US" dirty="0"/>
              <a:t> – there is no 2</a:t>
            </a:r>
            <a:r>
              <a:rPr lang="en-US" baseline="30000" dirty="0"/>
              <a:t>nd</a:t>
            </a:r>
            <a:r>
              <a:rPr lang="en-US" dirty="0"/>
              <a:t> </a:t>
            </a:r>
            <a:r>
              <a:rPr lang="en-US" dirty="0" err="1"/>
              <a:t>url</a:t>
            </a:r>
            <a:endParaRPr lang="en-US" dirty="0"/>
          </a:p>
          <a:p>
            <a:pPr marL="171450" lvl="0" indent="-171450">
              <a:buFont typeface="Arial" panose="020B0604020202020204" pitchFamily="34" charset="0"/>
              <a:buChar char="•"/>
            </a:pPr>
            <a:r>
              <a:rPr lang="en-US" dirty="0"/>
              <a:t>Under the hood, we have v1.0.0 of our app in the “blue” slot</a:t>
            </a:r>
          </a:p>
          <a:p>
            <a:pPr marL="628650" lvl="1" indent="-171450">
              <a:buFont typeface="Arial" panose="020B0604020202020204" pitchFamily="34" charset="0"/>
              <a:buChar char="•"/>
            </a:pPr>
            <a:r>
              <a:rPr lang="en-US" dirty="0"/>
              <a:t>The slot has a virtual IP (</a:t>
            </a:r>
            <a:r>
              <a:rPr lang="en-US" dirty="0" err="1"/>
              <a:t>vip</a:t>
            </a:r>
            <a:r>
              <a:rPr lang="en-US" dirty="0"/>
              <a:t>)</a:t>
            </a:r>
          </a:p>
          <a:p>
            <a:pPr marL="628650" lvl="1" indent="-171450">
              <a:buFont typeface="Arial" panose="020B0604020202020204" pitchFamily="34" charset="0"/>
              <a:buChar char="•"/>
            </a:pPr>
            <a:r>
              <a:rPr lang="en-US" dirty="0"/>
              <a:t>The slot has some app settings, one of which is sticky to the slot</a:t>
            </a:r>
          </a:p>
          <a:p>
            <a:pPr marL="171450" lvl="0" indent="-171450">
              <a:buFont typeface="Arial" panose="020B0604020202020204" pitchFamily="34" charset="0"/>
              <a:buChar char="•"/>
            </a:pPr>
            <a:r>
              <a:rPr lang="en-US" dirty="0"/>
              <a:t>We also have a 2</a:t>
            </a:r>
            <a:r>
              <a:rPr lang="en-US" baseline="30000" dirty="0"/>
              <a:t>nd</a:t>
            </a:r>
            <a:r>
              <a:rPr lang="en-US" dirty="0"/>
              <a:t> slot “green” with its own app settings and VIP</a:t>
            </a:r>
          </a:p>
          <a:p>
            <a:pPr marL="171450" lvl="0" indent="-171450">
              <a:buFont typeface="Arial" panose="020B0604020202020204" pitchFamily="34" charset="0"/>
              <a:buChar char="•"/>
            </a:pPr>
            <a:r>
              <a:rPr lang="en-US" dirty="0"/>
              <a:t>Traffic manager is routing 100% of traffic to the blue slot (vip1)</a:t>
            </a:r>
          </a:p>
          <a:p>
            <a:pPr marL="171450" lvl="0" indent="-171450">
              <a:buFont typeface="Arial" panose="020B0604020202020204" pitchFamily="34" charset="0"/>
              <a:buChar char="•"/>
            </a:pPr>
            <a:r>
              <a:rPr lang="en-US" dirty="0"/>
              <a:t>Let’s deploy v1.0.1 of our app to the green slot</a:t>
            </a:r>
          </a:p>
          <a:p>
            <a:pPr marL="628650" lvl="1" indent="-171450">
              <a:buFont typeface="Arial" panose="020B0604020202020204" pitchFamily="34" charset="0"/>
              <a:buChar char="•"/>
            </a:pPr>
            <a:r>
              <a:rPr lang="en-US" dirty="0"/>
              <a:t>This requires 0 downtime for the blue slot!!</a:t>
            </a:r>
          </a:p>
          <a:p>
            <a:pPr marL="171450" lvl="0" indent="-171450">
              <a:buFont typeface="Arial" panose="020B0604020202020204" pitchFamily="34" charset="0"/>
              <a:buChar char="•"/>
            </a:pPr>
            <a:r>
              <a:rPr lang="en-US" dirty="0"/>
              <a:t>We change traffic manager to route 20% of traffic to the green slot (vip2)</a:t>
            </a:r>
          </a:p>
          <a:p>
            <a:pPr marL="628650" lvl="1" indent="-171450">
              <a:buFont typeface="Arial" panose="020B0604020202020204" pitchFamily="34" charset="0"/>
              <a:buChar char="•"/>
            </a:pPr>
            <a:r>
              <a:rPr lang="en-US" dirty="0"/>
              <a:t>The choice is session-sticky: once a user goes to vip2, they will be on vip2 for the remainder of the session</a:t>
            </a:r>
          </a:p>
          <a:p>
            <a:pPr marL="171450" lvl="0" indent="-171450">
              <a:buFont typeface="Arial" panose="020B0604020202020204" pitchFamily="34" charset="0"/>
              <a:buChar char="•"/>
            </a:pPr>
            <a:r>
              <a:rPr lang="en-US" dirty="0"/>
              <a:t>Once we’re happy with v1.0.1 (according to telemetry), we perform a slot swap</a:t>
            </a:r>
          </a:p>
          <a:p>
            <a:pPr marL="628650" lvl="1" indent="-171450">
              <a:buFont typeface="Arial" panose="020B0604020202020204" pitchFamily="34" charset="0"/>
              <a:buChar char="•"/>
            </a:pPr>
            <a:r>
              <a:rPr lang="en-US" dirty="0"/>
              <a:t>Under the hood, Azure switches the </a:t>
            </a:r>
            <a:r>
              <a:rPr lang="en-US" dirty="0" err="1"/>
              <a:t>vips</a:t>
            </a:r>
            <a:r>
              <a:rPr lang="en-US" dirty="0"/>
              <a:t> (and non-sticky app settings)</a:t>
            </a:r>
          </a:p>
          <a:p>
            <a:pPr marL="628650" lvl="1" indent="-171450">
              <a:buFont typeface="Arial" panose="020B0604020202020204" pitchFamily="34" charset="0"/>
              <a:buChar char="•"/>
            </a:pPr>
            <a:r>
              <a:rPr lang="en-US" dirty="0"/>
              <a:t>We route 100% of traffic to the 1.0.1 slot</a:t>
            </a:r>
          </a:p>
        </p:txBody>
      </p:sp>
      <p:sp>
        <p:nvSpPr>
          <p:cNvPr id="4" name="Slide Number Placeholder 3"/>
          <p:cNvSpPr>
            <a:spLocks noGrp="1"/>
          </p:cNvSpPr>
          <p:nvPr>
            <p:ph type="sldNum" sz="quarter" idx="5"/>
          </p:nvPr>
        </p:nvSpPr>
        <p:spPr/>
        <p:txBody>
          <a:bodyPr/>
          <a:lstStyle/>
          <a:p>
            <a:pPr>
              <a:defRPr/>
            </a:pPr>
            <a:fld id="{7BE5AA1C-3A4A-4E86-88DD-FDD0A0056FE6}" type="slidenum">
              <a:rPr lang="en-US" smtClean="0"/>
              <a:pPr>
                <a:defRPr/>
              </a:pPr>
              <a:t>21</a:t>
            </a:fld>
            <a:endParaRPr lang="en-US"/>
          </a:p>
        </p:txBody>
      </p:sp>
    </p:spTree>
    <p:extLst>
      <p:ext uri="{BB962C8B-B14F-4D97-AF65-F5344CB8AC3E}">
        <p14:creationId xmlns:p14="http://schemas.microsoft.com/office/powerpoint/2010/main" val="3076739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GITHUB ADOPTION QUICKSTART</a:t>
            </a:r>
            <a:endParaRPr lang="en-US"/>
          </a:p>
          <a:p>
            <a:endParaRPr lang="en-US" sz="1200" b="1"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PRICING</a:t>
            </a:r>
          </a:p>
          <a:p>
            <a:r>
              <a:rPr lang="en-US" sz="1200" b="0" kern="1200">
                <a:solidFill>
                  <a:schemeClr val="tx1"/>
                </a:solidFill>
                <a:effectLst/>
                <a:latin typeface="+mn-lt"/>
                <a:ea typeface="+mn-ea"/>
                <a:cs typeface="+mn-cs"/>
              </a:rPr>
              <a:t>$25,000</a:t>
            </a:r>
          </a:p>
          <a:p>
            <a:r>
              <a:rPr lang="en-US" sz="1200" b="0" kern="1200">
                <a:solidFill>
                  <a:schemeClr val="tx1"/>
                </a:solidFill>
                <a:effectLst/>
                <a:latin typeface="+mn-lt"/>
                <a:ea typeface="+mn-ea"/>
                <a:cs typeface="+mn-cs"/>
              </a:rPr>
              <a:t>*May vary by number of repos, teams, and pipelines. </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201AB1-CA0A-614A-919B-04C2597CF9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3493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201AB1-CA0A-614A-919B-04C2597CF9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59687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SPEAKER NOTES</a:t>
            </a:r>
          </a:p>
          <a:p>
            <a:pPr marL="171450" indent="-171450">
              <a:buFont typeface="Arial" panose="020B0604020202020204" pitchFamily="34" charset="0"/>
              <a:buChar char="•"/>
            </a:pPr>
            <a:r>
              <a:rPr lang="en-US"/>
              <a:t>We’re unique in a few important ways:</a:t>
            </a:r>
          </a:p>
          <a:p>
            <a:pPr marL="628650" lvl="1" indent="-171450">
              <a:buFont typeface="Arial" panose="020B0604020202020204" pitchFamily="34" charset="0"/>
              <a:buChar char="•"/>
            </a:pPr>
            <a:r>
              <a:rPr lang="en-US"/>
              <a:t>All we have ever done has been in the cloud. In fact, we launched our business the same month Microsoft launched Azure and we’ve been alongside MS ever since.</a:t>
            </a:r>
          </a:p>
          <a:p>
            <a:pPr marL="171450" indent="-171450">
              <a:buFont typeface="Arial" panose="020B0604020202020204" pitchFamily="34" charset="0"/>
              <a:buChar char="•"/>
            </a:pPr>
            <a:r>
              <a:rPr lang="en-US"/>
              <a:t>Global firm</a:t>
            </a:r>
          </a:p>
          <a:p>
            <a:pPr marL="171450" indent="-171450">
              <a:buFont typeface="Arial" panose="020B0604020202020204" pitchFamily="34" charset="0"/>
              <a:buChar char="•"/>
            </a:pPr>
            <a:r>
              <a:rPr lang="en-US"/>
              <a:t>Recognized by MS as the Global leader in Azure</a:t>
            </a:r>
          </a:p>
          <a:p>
            <a:pPr marL="171450" indent="-171450">
              <a:buFont typeface="Arial" panose="020B0604020202020204" pitchFamily="34" charset="0"/>
              <a:buChar char="•"/>
            </a:pPr>
            <a:r>
              <a:rPr lang="en-US"/>
              <a:t>Serving companies of all industry and size</a:t>
            </a:r>
          </a:p>
          <a:p>
            <a:pPr marL="171450" indent="-171450">
              <a:buFont typeface="Arial" panose="020B0604020202020204" pitchFamily="34" charset="0"/>
              <a:buChar char="•"/>
            </a:pPr>
            <a:r>
              <a:rPr lang="en-US"/>
              <a:t>Focus on bring innovation to our customers through digital transformation</a:t>
            </a:r>
          </a:p>
        </p:txBody>
      </p:sp>
      <p:sp>
        <p:nvSpPr>
          <p:cNvPr id="4" name="Slide Number Placeholder 3"/>
          <p:cNvSpPr>
            <a:spLocks noGrp="1"/>
          </p:cNvSpPr>
          <p:nvPr>
            <p:ph type="sldNum" sz="quarter" idx="10"/>
          </p:nvPr>
        </p:nvSpPr>
        <p:spPr/>
        <p:txBody>
          <a:bodyPr/>
          <a:lstStyle/>
          <a:p>
            <a:fld id="{B7201AB1-CA0A-614A-919B-04C2597CF91F}" type="slidenum">
              <a:rPr lang="en-US" smtClean="0"/>
              <a:t>29</a:t>
            </a:fld>
            <a:endParaRPr lang="en-US"/>
          </a:p>
        </p:txBody>
      </p:sp>
    </p:spTree>
    <p:extLst>
      <p:ext uri="{BB962C8B-B14F-4D97-AF65-F5344CB8AC3E}">
        <p14:creationId xmlns:p14="http://schemas.microsoft.com/office/powerpoint/2010/main" val="20118735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SPEAKER NOTES</a:t>
            </a:r>
          </a:p>
          <a:p>
            <a:pPr marL="171450" indent="-171450">
              <a:buFont typeface="Arial" panose="020B0604020202020204" pitchFamily="34" charset="0"/>
              <a:buChar char="•"/>
            </a:pPr>
            <a:r>
              <a:rPr lang="en-US"/>
              <a:t>We’re unique in a few important ways:</a:t>
            </a:r>
          </a:p>
          <a:p>
            <a:pPr marL="628650" lvl="1" indent="-171450">
              <a:buFont typeface="Arial" panose="020B0604020202020204" pitchFamily="34" charset="0"/>
              <a:buChar char="•"/>
            </a:pPr>
            <a:r>
              <a:rPr lang="en-US"/>
              <a:t>All we have ever done has been in the cloud. In fact, we launched our business the same month Microsoft launched Azure and we’ve been alongside MS ever since.</a:t>
            </a:r>
          </a:p>
          <a:p>
            <a:pPr marL="171450" indent="-171450">
              <a:buFont typeface="Arial" panose="020B0604020202020204" pitchFamily="34" charset="0"/>
              <a:buChar char="•"/>
            </a:pPr>
            <a:r>
              <a:rPr lang="en-US"/>
              <a:t>Global firm</a:t>
            </a:r>
          </a:p>
          <a:p>
            <a:pPr marL="171450" indent="-171450">
              <a:buFont typeface="Arial" panose="020B0604020202020204" pitchFamily="34" charset="0"/>
              <a:buChar char="•"/>
            </a:pPr>
            <a:r>
              <a:rPr lang="en-US"/>
              <a:t>Recognized by MS as the Global leader in Azure</a:t>
            </a:r>
          </a:p>
          <a:p>
            <a:pPr marL="171450" indent="-171450">
              <a:buFont typeface="Arial" panose="020B0604020202020204" pitchFamily="34" charset="0"/>
              <a:buChar char="•"/>
            </a:pPr>
            <a:r>
              <a:rPr lang="en-US"/>
              <a:t>Serving companies of all industry and size</a:t>
            </a:r>
          </a:p>
          <a:p>
            <a:pPr marL="171450" indent="-171450">
              <a:buFont typeface="Arial" panose="020B0604020202020204" pitchFamily="34" charset="0"/>
              <a:buChar char="•"/>
            </a:pPr>
            <a:r>
              <a:rPr lang="en-US"/>
              <a:t>Focus on bring innovation to our customers through digital transformation</a:t>
            </a:r>
          </a:p>
        </p:txBody>
      </p:sp>
      <p:sp>
        <p:nvSpPr>
          <p:cNvPr id="4" name="Slide Number Placeholder 3"/>
          <p:cNvSpPr>
            <a:spLocks noGrp="1"/>
          </p:cNvSpPr>
          <p:nvPr>
            <p:ph type="sldNum" sz="quarter" idx="10"/>
          </p:nvPr>
        </p:nvSpPr>
        <p:spPr/>
        <p:txBody>
          <a:bodyPr/>
          <a:lstStyle/>
          <a:p>
            <a:fld id="{B7201AB1-CA0A-614A-919B-04C2597CF91F}" type="slidenum">
              <a:rPr lang="en-US" smtClean="0"/>
              <a:t>30</a:t>
            </a:fld>
            <a:endParaRPr lang="en-US"/>
          </a:p>
        </p:txBody>
      </p:sp>
    </p:spTree>
    <p:extLst>
      <p:ext uri="{BB962C8B-B14F-4D97-AF65-F5344CB8AC3E}">
        <p14:creationId xmlns:p14="http://schemas.microsoft.com/office/powerpoint/2010/main" val="1911640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a:solidFill>
                <a:srgbClr val="FFFFFF"/>
              </a:solidFill>
            </a:endParaRPr>
          </a:p>
          <a:p>
            <a:pPr lvl="1"/>
            <a:endParaRPr lang="en-US">
              <a:solidFill>
                <a:srgbClr val="FFFFFF"/>
              </a:solidFill>
            </a:endParaRPr>
          </a:p>
          <a:p>
            <a:pPr lvl="1"/>
            <a:endParaRPr lang="en-US" i="1">
              <a:cs typeface="Calibri"/>
            </a:endParaRPr>
          </a:p>
          <a:p>
            <a:pPr lvl="1"/>
            <a:endParaRPr lang="en-US">
              <a:solidFill>
                <a:srgbClr val="FFFFFF"/>
              </a:solidFill>
            </a:endParaRPr>
          </a:p>
          <a:p>
            <a:endParaRPr lang="en-US">
              <a:solidFill>
                <a:srgbClr val="FFFFFF"/>
              </a:solidFill>
            </a:endParaRPr>
          </a:p>
          <a:p>
            <a:endParaRPr lang="en-US">
              <a:solidFill>
                <a:srgbClr val="FFFFFF"/>
              </a:solidFill>
            </a:endParaRPr>
          </a:p>
          <a:p>
            <a:endParaRPr lang="en-US">
              <a:solidFill>
                <a:srgbClr val="FFFFFF"/>
              </a:solidFill>
            </a:endParaRPr>
          </a:p>
          <a:p>
            <a:endParaRPr lang="en-US">
              <a:cs typeface="Calibri"/>
            </a:endParaRPr>
          </a:p>
        </p:txBody>
      </p:sp>
      <p:sp>
        <p:nvSpPr>
          <p:cNvPr id="4" name="Slide Number Placeholder 3"/>
          <p:cNvSpPr>
            <a:spLocks noGrp="1"/>
          </p:cNvSpPr>
          <p:nvPr>
            <p:ph type="sldNum" sz="quarter" idx="10"/>
          </p:nvPr>
        </p:nvSpPr>
        <p:spPr/>
        <p:txBody>
          <a:bodyPr/>
          <a:lstStyle/>
          <a:p>
            <a:fld id="{B7201AB1-CA0A-614A-919B-04C2597CF91F}" type="slidenum">
              <a:rPr lang="en-US" smtClean="0"/>
              <a:t>31</a:t>
            </a:fld>
            <a:endParaRPr lang="en-US"/>
          </a:p>
        </p:txBody>
      </p:sp>
    </p:spTree>
    <p:extLst>
      <p:ext uri="{BB962C8B-B14F-4D97-AF65-F5344CB8AC3E}">
        <p14:creationId xmlns:p14="http://schemas.microsoft.com/office/powerpoint/2010/main" val="1644552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201AB1-CA0A-614A-919B-04C2597CF9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50894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8DB947-7B07-9F4D-8E46-1A1BDB1BCE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50636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7201AB1-CA0A-614A-919B-04C2597CF91F}" type="slidenum">
              <a:rPr lang="en-US" smtClean="0"/>
              <a:t>33</a:t>
            </a:fld>
            <a:endParaRPr lang="en-US"/>
          </a:p>
        </p:txBody>
      </p:sp>
    </p:spTree>
    <p:extLst>
      <p:ext uri="{BB962C8B-B14F-4D97-AF65-F5344CB8AC3E}">
        <p14:creationId xmlns:p14="http://schemas.microsoft.com/office/powerpoint/2010/main" val="19134207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201AB1-CA0A-614A-919B-04C2597CF9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26586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7201AB1-CA0A-614A-919B-04C2597CF91F}" type="slidenum">
              <a:rPr lang="en-US" smtClean="0"/>
              <a:t>37</a:t>
            </a:fld>
            <a:endParaRPr lang="en-US"/>
          </a:p>
        </p:txBody>
      </p:sp>
    </p:spTree>
    <p:extLst>
      <p:ext uri="{BB962C8B-B14F-4D97-AF65-F5344CB8AC3E}">
        <p14:creationId xmlns:p14="http://schemas.microsoft.com/office/powerpoint/2010/main" val="1491730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201AB1-CA0A-614A-919B-04C2597CF9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5709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201AB1-CA0A-614A-919B-04C2597CF9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2431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201AB1-CA0A-614A-919B-04C2597CF9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7877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i="1" kern="0">
                <a:solidFill>
                  <a:srgbClr val="737373"/>
                </a:solidFill>
                <a:latin typeface="Segoe UI Light"/>
              </a:rPr>
              <a:t>According the 2018 State of DevOps Report, presented by DORA, the top performing DevOps companies when compared to low performers spend:</a:t>
            </a:r>
          </a:p>
          <a:p>
            <a:pPr marL="637794" marR="0" lvl="1" indent="-1714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i="1" kern="0">
                <a:solidFill>
                  <a:srgbClr val="737373"/>
                </a:solidFill>
                <a:latin typeface="Segoe UI Light"/>
              </a:rPr>
              <a:t>66% less time on customers support issues</a:t>
            </a:r>
          </a:p>
          <a:p>
            <a:pPr marL="637794" marR="0" lvl="1" indent="-1714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i="1" kern="0">
                <a:solidFill>
                  <a:srgbClr val="737373"/>
                </a:solidFill>
                <a:latin typeface="Segoe UI Light"/>
              </a:rPr>
              <a:t>50% less time on customer identified defects and remediation of security issues</a:t>
            </a:r>
          </a:p>
          <a:p>
            <a:pPr marL="171450" marR="0" lvl="0" indent="-1714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i="1" kern="0">
                <a:solidFill>
                  <a:srgbClr val="737373"/>
                </a:solidFill>
                <a:latin typeface="Segoe UI Light"/>
              </a:rPr>
              <a:t>More importantly they spend 66% more time on new work</a:t>
            </a:r>
          </a:p>
          <a:p>
            <a:pPr marL="171450" marR="0" lvl="0" indent="-1714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i="1" kern="0">
                <a:solidFill>
                  <a:srgbClr val="737373"/>
                </a:solidFill>
                <a:latin typeface="Segoe UI Light"/>
              </a:rPr>
              <a:t>They spend more time innovating, and less time keeping the lights on – enabling them to be more adaptive in their markets than their competitors</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0C2B2-062E-4486-B262-1FC3936F5F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3767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171450" indent="-171450">
              <a:buFont typeface="Arial" panose="020B0604020202020204" pitchFamily="34" charset="0"/>
              <a:buChar char="•"/>
            </a:pPr>
            <a:r>
              <a:rPr lang="en-US" dirty="0"/>
              <a:t>Open source has “won” – almost ALL software has some component of open source</a:t>
            </a:r>
          </a:p>
          <a:p>
            <a:pPr marL="171450" indent="-171450">
              <a:buFont typeface="Arial" panose="020B0604020202020204" pitchFamily="34" charset="0"/>
              <a:buChar char="•"/>
            </a:pPr>
            <a:r>
              <a:rPr lang="en-US" dirty="0"/>
              <a:t>Open source development – where people give of their own time to contribute for free – has proven to be an incredible successful way to create some of the most popular software on the planet</a:t>
            </a:r>
          </a:p>
          <a:p>
            <a:pPr marL="628650" lvl="1" indent="-171450">
              <a:buFont typeface="Arial" panose="020B0604020202020204" pitchFamily="34" charset="0"/>
              <a:buChar char="•"/>
            </a:pPr>
            <a:r>
              <a:rPr lang="en-US" dirty="0"/>
              <a:t>Case in point: Encarta (owned by big Enterprise – Microsoft – with hundreds of paid personnel) vs Wikipedia (open source, worked on for free after-hours)</a:t>
            </a:r>
          </a:p>
          <a:p>
            <a:pPr marL="628650" lvl="1" indent="-171450">
              <a:buFont typeface="Arial" panose="020B0604020202020204" pitchFamily="34" charset="0"/>
              <a:buChar char="•"/>
            </a:pPr>
            <a:r>
              <a:rPr lang="en-US" dirty="0"/>
              <a:t>Encarta folded, while Wikipedia is almost a household name today</a:t>
            </a:r>
          </a:p>
          <a:p>
            <a:pPr marL="171450" indent="-171450">
              <a:buFont typeface="Arial" panose="020B0604020202020204" pitchFamily="34" charset="0"/>
              <a:buChar char="•"/>
            </a:pPr>
            <a:r>
              <a:rPr lang="en-US" dirty="0"/>
              <a:t>Studies show that 99% of large enterprise applications leverage some form of open source software and that 90% of most new code based are comprised of ~90% open source code</a:t>
            </a:r>
          </a:p>
          <a:p>
            <a:pPr marL="171450" indent="-171450">
              <a:buFont typeface="Arial" panose="020B0604020202020204" pitchFamily="34" charset="0"/>
              <a:buChar char="•"/>
            </a:pPr>
            <a:r>
              <a:rPr lang="en-US" dirty="0"/>
              <a:t>The “Open Source Way” – the collaboration and workflows that have made open source popular – can be leveraged at Enterprises to improve delivery and accelerate innovation</a:t>
            </a:r>
          </a:p>
        </p:txBody>
      </p:sp>
      <p:sp>
        <p:nvSpPr>
          <p:cNvPr id="4" name="Slide Number Placeholder 3"/>
          <p:cNvSpPr>
            <a:spLocks noGrp="1"/>
          </p:cNvSpPr>
          <p:nvPr>
            <p:ph type="sldNum" sz="quarter" idx="5"/>
          </p:nvPr>
        </p:nvSpPr>
        <p:spPr/>
        <p:txBody>
          <a:bodyPr/>
          <a:lstStyle/>
          <a:p>
            <a:fld id="{B7201AB1-CA0A-614A-919B-04C2597CF91F}" type="slidenum">
              <a:rPr lang="en-US" smtClean="0"/>
              <a:t>10</a:t>
            </a:fld>
            <a:endParaRPr lang="en-US"/>
          </a:p>
        </p:txBody>
      </p:sp>
    </p:spTree>
    <p:extLst>
      <p:ext uri="{BB962C8B-B14F-4D97-AF65-F5344CB8AC3E}">
        <p14:creationId xmlns:p14="http://schemas.microsoft.com/office/powerpoint/2010/main" val="2754084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171450" indent="-171450">
              <a:buFont typeface="Arial" panose="020B0604020202020204" pitchFamily="34" charset="0"/>
              <a:buChar char="•"/>
            </a:pPr>
            <a:r>
              <a:rPr lang="en-US" dirty="0"/>
              <a:t>Open source has “won” – almost ALL software has some component of open source</a:t>
            </a:r>
          </a:p>
          <a:p>
            <a:pPr marL="171450" indent="-171450">
              <a:buFont typeface="Arial" panose="020B0604020202020204" pitchFamily="34" charset="0"/>
              <a:buChar char="•"/>
            </a:pPr>
            <a:r>
              <a:rPr lang="en-US" dirty="0"/>
              <a:t>Open source development – where people give of their own time to contribute for free – has proven to be an incredible successful way to create some of the most popular software on the planet</a:t>
            </a:r>
          </a:p>
          <a:p>
            <a:pPr marL="628650" lvl="1" indent="-171450">
              <a:buFont typeface="Arial" panose="020B0604020202020204" pitchFamily="34" charset="0"/>
              <a:buChar char="•"/>
            </a:pPr>
            <a:r>
              <a:rPr lang="en-US" dirty="0"/>
              <a:t>Case in point: Encarta (owned by big Enterprise – Microsoft – with hundreds of paid personnel) vs Wikipedia (open source, worked on for free after-hours)</a:t>
            </a:r>
          </a:p>
          <a:p>
            <a:pPr marL="628650" lvl="1" indent="-171450">
              <a:buFont typeface="Arial" panose="020B0604020202020204" pitchFamily="34" charset="0"/>
              <a:buChar char="•"/>
            </a:pPr>
            <a:r>
              <a:rPr lang="en-US" dirty="0"/>
              <a:t>Encarta folded, while Wikipedia is almost a household name today</a:t>
            </a:r>
          </a:p>
          <a:p>
            <a:pPr marL="171450" indent="-171450">
              <a:buFont typeface="Arial" panose="020B0604020202020204" pitchFamily="34" charset="0"/>
              <a:buChar char="•"/>
            </a:pPr>
            <a:r>
              <a:rPr lang="en-US" dirty="0"/>
              <a:t>Studies show that 99% of large enterprise applications leverage some form of open source software and that 90% of most new code based are comprised of ~90% open source code</a:t>
            </a:r>
          </a:p>
          <a:p>
            <a:pPr marL="171450" indent="-171450">
              <a:buFont typeface="Arial" panose="020B0604020202020204" pitchFamily="34" charset="0"/>
              <a:buChar char="•"/>
            </a:pPr>
            <a:r>
              <a:rPr lang="en-US" dirty="0"/>
              <a:t>The “Open Source Way” – the collaboration and workflows that have made open source popular – can be leveraged at Enterprises to improve delivery and accelerate innovation</a:t>
            </a:r>
          </a:p>
        </p:txBody>
      </p:sp>
      <p:sp>
        <p:nvSpPr>
          <p:cNvPr id="4" name="Slide Number Placeholder 3"/>
          <p:cNvSpPr>
            <a:spLocks noGrp="1"/>
          </p:cNvSpPr>
          <p:nvPr>
            <p:ph type="sldNum" sz="quarter" idx="5"/>
          </p:nvPr>
        </p:nvSpPr>
        <p:spPr/>
        <p:txBody>
          <a:bodyPr/>
          <a:lstStyle/>
          <a:p>
            <a:fld id="{B7201AB1-CA0A-614A-919B-04C2597CF91F}" type="slidenum">
              <a:rPr lang="en-US" smtClean="0"/>
              <a:t>11</a:t>
            </a:fld>
            <a:endParaRPr lang="en-US"/>
          </a:p>
        </p:txBody>
      </p:sp>
    </p:spTree>
    <p:extLst>
      <p:ext uri="{BB962C8B-B14F-4D97-AF65-F5344CB8AC3E}">
        <p14:creationId xmlns:p14="http://schemas.microsoft.com/office/powerpoint/2010/main" val="919934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171450" indent="-171450">
              <a:buFont typeface="Arial" panose="020B0604020202020204" pitchFamily="34" charset="0"/>
              <a:buChar char="•"/>
            </a:pPr>
            <a:r>
              <a:rPr lang="en-US" dirty="0"/>
              <a:t>Microsoft invested $7.5B into GitHub – despite owning their own successful code hosting solution (Azure DevOps)</a:t>
            </a:r>
          </a:p>
          <a:p>
            <a:pPr marL="171450" indent="-171450">
              <a:buFont typeface="Arial" panose="020B0604020202020204" pitchFamily="34" charset="0"/>
              <a:buChar char="•"/>
            </a:pPr>
            <a:r>
              <a:rPr lang="en-US" dirty="0"/>
              <a:t>Microsoft wants to “win the developer” because the developer is the heart of innovation at every business in every vertical today</a:t>
            </a:r>
          </a:p>
          <a:p>
            <a:pPr marL="171450" indent="-171450">
              <a:buFont typeface="Arial" panose="020B0604020202020204" pitchFamily="34" charset="0"/>
              <a:buChar char="•"/>
            </a:pPr>
            <a:r>
              <a:rPr lang="en-US" dirty="0"/>
              <a:t>GitHub has over 40M users and over 100M repos, so most developers are familiar with it already</a:t>
            </a:r>
          </a:p>
          <a:p>
            <a:pPr marL="171450" indent="-171450">
              <a:buFont typeface="Arial" panose="020B0604020202020204" pitchFamily="34" charset="0"/>
              <a:buChar char="•"/>
            </a:pPr>
            <a:r>
              <a:rPr lang="en-US"/>
              <a:t>Leveraging GitHub means tapping into this massive ecosystem</a:t>
            </a:r>
          </a:p>
          <a:p>
            <a:endParaRPr lang="en-US" dirty="0"/>
          </a:p>
        </p:txBody>
      </p:sp>
      <p:sp>
        <p:nvSpPr>
          <p:cNvPr id="4" name="Slide Number Placeholder 3"/>
          <p:cNvSpPr>
            <a:spLocks noGrp="1"/>
          </p:cNvSpPr>
          <p:nvPr>
            <p:ph type="sldNum" sz="quarter" idx="5"/>
          </p:nvPr>
        </p:nvSpPr>
        <p:spPr/>
        <p:txBody>
          <a:bodyPr/>
          <a:lstStyle/>
          <a:p>
            <a:fld id="{B7201AB1-CA0A-614A-919B-04C2597CF91F}" type="slidenum">
              <a:rPr lang="en-US" smtClean="0"/>
              <a:t>12</a:t>
            </a:fld>
            <a:endParaRPr lang="en-US"/>
          </a:p>
        </p:txBody>
      </p:sp>
    </p:spTree>
    <p:extLst>
      <p:ext uri="{BB962C8B-B14F-4D97-AF65-F5344CB8AC3E}">
        <p14:creationId xmlns:p14="http://schemas.microsoft.com/office/powerpoint/2010/main" val="3026268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E7152-303B-4304-9A3F-01ACCED05DD8}"/>
              </a:ext>
            </a:extLst>
          </p:cNvPr>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24C7F89F-6C2A-4FAC-8D10-6A531CCA253B}"/>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CD9FAD6-D029-443E-8D73-04802C3A8106}"/>
              </a:ext>
            </a:extLst>
          </p:cNvPr>
          <p:cNvSpPr>
            <a:spLocks noGrp="1"/>
          </p:cNvSpPr>
          <p:nvPr>
            <p:ph type="dt" sz="half" idx="10"/>
          </p:nvPr>
        </p:nvSpPr>
        <p:spPr/>
        <p:txBody>
          <a:bodyPr/>
          <a:lstStyle/>
          <a:p>
            <a:fld id="{A04F7E1E-FDC8-49D7-9A5A-03A04475EBFB}" type="datetimeFigureOut">
              <a:rPr lang="en-US" smtClean="0"/>
              <a:t>2/20/2020</a:t>
            </a:fld>
            <a:endParaRPr lang="en-US"/>
          </a:p>
        </p:txBody>
      </p:sp>
      <p:sp>
        <p:nvSpPr>
          <p:cNvPr id="5" name="Footer Placeholder 4">
            <a:extLst>
              <a:ext uri="{FF2B5EF4-FFF2-40B4-BE49-F238E27FC236}">
                <a16:creationId xmlns:a16="http://schemas.microsoft.com/office/drawing/2014/main" id="{BB8D3E46-5B29-44FE-8A79-C7C8416B15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39D5F6-6637-4E3E-B3AE-D125553025A2}"/>
              </a:ext>
            </a:extLst>
          </p:cNvPr>
          <p:cNvSpPr>
            <a:spLocks noGrp="1"/>
          </p:cNvSpPr>
          <p:nvPr>
            <p:ph type="sldNum" sz="quarter" idx="12"/>
          </p:nvPr>
        </p:nvSpPr>
        <p:spPr/>
        <p:txBody>
          <a:bodyPr/>
          <a:lstStyle/>
          <a:p>
            <a:fld id="{6F096CA6-3BFF-486B-9229-B2E4551D6F03}" type="slidenum">
              <a:rPr lang="en-US" smtClean="0"/>
              <a:t>‹#›</a:t>
            </a:fld>
            <a:endParaRPr lang="en-US"/>
          </a:p>
        </p:txBody>
      </p:sp>
    </p:spTree>
    <p:extLst>
      <p:ext uri="{BB962C8B-B14F-4D97-AF65-F5344CB8AC3E}">
        <p14:creationId xmlns:p14="http://schemas.microsoft.com/office/powerpoint/2010/main" val="2434876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99F30-FB62-4FAF-8D58-4A0BC12E550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F464913-A69B-4F32-8D16-77911E7533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6064D6-F558-4FA3-926C-0E0A61D7FD88}"/>
              </a:ext>
            </a:extLst>
          </p:cNvPr>
          <p:cNvSpPr>
            <a:spLocks noGrp="1"/>
          </p:cNvSpPr>
          <p:nvPr>
            <p:ph type="dt" sz="half" idx="10"/>
          </p:nvPr>
        </p:nvSpPr>
        <p:spPr/>
        <p:txBody>
          <a:bodyPr/>
          <a:lstStyle/>
          <a:p>
            <a:fld id="{A04F7E1E-FDC8-49D7-9A5A-03A04475EBFB}" type="datetimeFigureOut">
              <a:rPr lang="en-US" smtClean="0"/>
              <a:t>2/20/2020</a:t>
            </a:fld>
            <a:endParaRPr lang="en-US"/>
          </a:p>
        </p:txBody>
      </p:sp>
      <p:sp>
        <p:nvSpPr>
          <p:cNvPr id="5" name="Footer Placeholder 4">
            <a:extLst>
              <a:ext uri="{FF2B5EF4-FFF2-40B4-BE49-F238E27FC236}">
                <a16:creationId xmlns:a16="http://schemas.microsoft.com/office/drawing/2014/main" id="{97D38D97-1667-492D-A49C-F98BD320FC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4639A6-96D5-482F-B19F-DD74F8833726}"/>
              </a:ext>
            </a:extLst>
          </p:cNvPr>
          <p:cNvSpPr>
            <a:spLocks noGrp="1"/>
          </p:cNvSpPr>
          <p:nvPr>
            <p:ph type="sldNum" sz="quarter" idx="12"/>
          </p:nvPr>
        </p:nvSpPr>
        <p:spPr/>
        <p:txBody>
          <a:bodyPr/>
          <a:lstStyle/>
          <a:p>
            <a:fld id="{6F096CA6-3BFF-486B-9229-B2E4551D6F03}" type="slidenum">
              <a:rPr lang="en-US" smtClean="0"/>
              <a:t>‹#›</a:t>
            </a:fld>
            <a:endParaRPr lang="en-US"/>
          </a:p>
        </p:txBody>
      </p:sp>
    </p:spTree>
    <p:extLst>
      <p:ext uri="{BB962C8B-B14F-4D97-AF65-F5344CB8AC3E}">
        <p14:creationId xmlns:p14="http://schemas.microsoft.com/office/powerpoint/2010/main" val="2089296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F9BFA0-8DA1-4E1B-AC96-8377C833802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437AF34-8F11-470C-B04C-3BB810792A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BC1783-00F7-447D-9E2F-16CAACA8DE6A}"/>
              </a:ext>
            </a:extLst>
          </p:cNvPr>
          <p:cNvSpPr>
            <a:spLocks noGrp="1"/>
          </p:cNvSpPr>
          <p:nvPr>
            <p:ph type="dt" sz="half" idx="10"/>
          </p:nvPr>
        </p:nvSpPr>
        <p:spPr/>
        <p:txBody>
          <a:bodyPr/>
          <a:lstStyle/>
          <a:p>
            <a:fld id="{A04F7E1E-FDC8-49D7-9A5A-03A04475EBFB}" type="datetimeFigureOut">
              <a:rPr lang="en-US" smtClean="0"/>
              <a:t>2/20/2020</a:t>
            </a:fld>
            <a:endParaRPr lang="en-US"/>
          </a:p>
        </p:txBody>
      </p:sp>
      <p:sp>
        <p:nvSpPr>
          <p:cNvPr id="5" name="Footer Placeholder 4">
            <a:extLst>
              <a:ext uri="{FF2B5EF4-FFF2-40B4-BE49-F238E27FC236}">
                <a16:creationId xmlns:a16="http://schemas.microsoft.com/office/drawing/2014/main" id="{ABC7277F-C729-49A1-B69C-5E16A3C467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6CFEFC-0530-4A0A-90E1-B5B7BE9D7C2B}"/>
              </a:ext>
            </a:extLst>
          </p:cNvPr>
          <p:cNvSpPr>
            <a:spLocks noGrp="1"/>
          </p:cNvSpPr>
          <p:nvPr>
            <p:ph type="sldNum" sz="quarter" idx="12"/>
          </p:nvPr>
        </p:nvSpPr>
        <p:spPr/>
        <p:txBody>
          <a:bodyPr/>
          <a:lstStyle/>
          <a:p>
            <a:fld id="{6F096CA6-3BFF-486B-9229-B2E4551D6F03}" type="slidenum">
              <a:rPr lang="en-US" smtClean="0"/>
              <a:t>‹#›</a:t>
            </a:fld>
            <a:endParaRPr lang="en-US"/>
          </a:p>
        </p:txBody>
      </p:sp>
    </p:spTree>
    <p:extLst>
      <p:ext uri="{BB962C8B-B14F-4D97-AF65-F5344CB8AC3E}">
        <p14:creationId xmlns:p14="http://schemas.microsoft.com/office/powerpoint/2010/main" val="15380954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8"/>
            <a:ext cx="11653522"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59"/>
            </a:lvl2pPr>
            <a:lvl3pPr marL="223876" indent="0">
              <a:buNone/>
              <a:defRPr/>
            </a:lvl3pPr>
            <a:lvl4pPr marL="447750" indent="0">
              <a:buNone/>
              <a:defRPr/>
            </a:lvl4pPr>
            <a:lvl5pPr marL="67162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695722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12828"/>
            <a:ext cx="11306469" cy="430887"/>
          </a:xfrm>
        </p:spPr>
        <p:txBody>
          <a:bodyPr wrap="square" lIns="0" tIns="0" rIns="0" bIns="0">
            <a:spAutoFit/>
          </a:bodyPr>
          <a:lstStyle>
            <a:lvl1pPr>
              <a:lnSpc>
                <a:spcPts val="3137"/>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45126888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9" y="1933575"/>
            <a:ext cx="4160897" cy="1200072"/>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9" y="3535542"/>
            <a:ext cx="4161341" cy="307777"/>
          </a:xfrm>
        </p:spPr>
        <p:txBody>
          <a:bodyPr/>
          <a:lstStyle>
            <a:lvl1pPr marL="0" indent="0">
              <a:buNone/>
              <a:defRPr sz="1999">
                <a:latin typeface="+mn-lt"/>
              </a:defRPr>
            </a:lvl1pPr>
            <a:lvl2pPr marL="228487" indent="0">
              <a:buNone/>
              <a:defRPr/>
            </a:lvl2pPr>
            <a:lvl3pPr marL="456976" indent="0">
              <a:buNone/>
              <a:defRPr/>
            </a:lvl3pPr>
            <a:lvl4pPr marL="661662" indent="0">
              <a:buNone/>
              <a:defRPr/>
            </a:lvl4pPr>
            <a:lvl5pPr marL="855242"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70438458"/>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D859845-B811-1543-82D4-C8F6A0800CFF}"/>
              </a:ext>
            </a:extLst>
          </p:cNvPr>
          <p:cNvPicPr>
            <a:picLocks noChangeAspect="1"/>
          </p:cNvPicPr>
          <p:nvPr/>
        </p:nvPicPr>
        <p:blipFill rotWithShape="1">
          <a:blip r:embed="rId2"/>
          <a:srcRect l="12500" r="20833"/>
          <a:stretch/>
        </p:blipFill>
        <p:spPr>
          <a:xfrm>
            <a:off x="0" y="0"/>
            <a:ext cx="12192000" cy="6858000"/>
          </a:xfrm>
          <a:prstGeom prst="rect">
            <a:avLst/>
          </a:prstGeom>
        </p:spPr>
      </p:pic>
      <p:sp>
        <p:nvSpPr>
          <p:cNvPr id="2" name="Title 1">
            <a:extLst>
              <a:ext uri="{FF2B5EF4-FFF2-40B4-BE49-F238E27FC236}">
                <a16:creationId xmlns:a16="http://schemas.microsoft.com/office/drawing/2014/main" id="{99B1C352-727C-F047-994A-B707A0F71EA0}"/>
              </a:ext>
            </a:extLst>
          </p:cNvPr>
          <p:cNvSpPr>
            <a:spLocks noGrp="1"/>
          </p:cNvSpPr>
          <p:nvPr>
            <p:ph type="ctrTitle" hasCustomPrompt="1"/>
          </p:nvPr>
        </p:nvSpPr>
        <p:spPr>
          <a:xfrm>
            <a:off x="266007" y="2661557"/>
            <a:ext cx="11654444" cy="2007736"/>
          </a:xfrm>
        </p:spPr>
        <p:txBody>
          <a:bodyPr anchor="b"/>
          <a:lstStyle>
            <a:lvl1pPr algn="ctr">
              <a:defRPr sz="6000" b="1">
                <a:solidFill>
                  <a:srgbClr val="F1F1EF"/>
                </a:solidFill>
                <a:latin typeface="+mj-lt"/>
                <a:cs typeface="Segoe UI" panose="020B0502040204020203" pitchFamily="34" charset="0"/>
              </a:defRPr>
            </a:lvl1pPr>
          </a:lstStyle>
          <a:p>
            <a:r>
              <a:rPr lang="en-US" dirty="0"/>
              <a:t>CLICK TO EDIT TITLE</a:t>
            </a:r>
          </a:p>
        </p:txBody>
      </p:sp>
      <p:sp>
        <p:nvSpPr>
          <p:cNvPr id="3" name="Subtitle 2">
            <a:extLst>
              <a:ext uri="{FF2B5EF4-FFF2-40B4-BE49-F238E27FC236}">
                <a16:creationId xmlns:a16="http://schemas.microsoft.com/office/drawing/2014/main" id="{05C87025-B3A2-C443-B755-ED8340E03CF2}"/>
              </a:ext>
            </a:extLst>
          </p:cNvPr>
          <p:cNvSpPr>
            <a:spLocks noGrp="1"/>
          </p:cNvSpPr>
          <p:nvPr>
            <p:ph type="subTitle" idx="1" hasCustomPrompt="1"/>
          </p:nvPr>
        </p:nvSpPr>
        <p:spPr>
          <a:xfrm>
            <a:off x="266007" y="4816928"/>
            <a:ext cx="11654444" cy="440871"/>
          </a:xfrm>
        </p:spPr>
        <p:txBody>
          <a:bodyPr>
            <a:normAutofit/>
          </a:bodyPr>
          <a:lstStyle>
            <a:lvl1pPr marL="0" indent="0" algn="ctr">
              <a:buNone/>
              <a:defRPr sz="2000" b="0" i="0">
                <a:solidFill>
                  <a:srgbClr val="F1F1EF"/>
                </a:solidFill>
                <a:latin typeface="+mn-lt"/>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pic>
        <p:nvPicPr>
          <p:cNvPr id="5" name="Picture 4">
            <a:extLst>
              <a:ext uri="{FF2B5EF4-FFF2-40B4-BE49-F238E27FC236}">
                <a16:creationId xmlns:a16="http://schemas.microsoft.com/office/drawing/2014/main" id="{E122DCA8-B922-934B-A931-B61C825CF919}"/>
              </a:ext>
            </a:extLst>
          </p:cNvPr>
          <p:cNvPicPr>
            <a:picLocks noChangeAspect="1"/>
          </p:cNvPicPr>
          <p:nvPr/>
        </p:nvPicPr>
        <p:blipFill>
          <a:blip r:embed="rId3"/>
          <a:stretch>
            <a:fillRect/>
          </a:stretch>
        </p:blipFill>
        <p:spPr>
          <a:xfrm>
            <a:off x="4522480" y="1061356"/>
            <a:ext cx="3147039" cy="1407886"/>
          </a:xfrm>
          <a:prstGeom prst="rect">
            <a:avLst/>
          </a:prstGeom>
        </p:spPr>
      </p:pic>
    </p:spTree>
    <p:extLst>
      <p:ext uri="{BB962C8B-B14F-4D97-AF65-F5344CB8AC3E}">
        <p14:creationId xmlns:p14="http://schemas.microsoft.com/office/powerpoint/2010/main" val="3422469100"/>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ustom Layout">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B55DC7-B8D0-4625-B71F-6D0AFE9622B2}"/>
              </a:ext>
            </a:extLst>
          </p:cNvPr>
          <p:cNvPicPr>
            <a:picLocks noChangeAspect="1"/>
          </p:cNvPicPr>
          <p:nvPr/>
        </p:nvPicPr>
        <p:blipFill>
          <a:blip r:embed="rId2"/>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38FA3AD1-591D-4F75-A051-9933102FD323}"/>
              </a:ext>
            </a:extLst>
          </p:cNvPr>
          <p:cNvSpPr>
            <a:spLocks noGrp="1"/>
          </p:cNvSpPr>
          <p:nvPr>
            <p:ph type="ctrTitle" hasCustomPrompt="1"/>
          </p:nvPr>
        </p:nvSpPr>
        <p:spPr>
          <a:xfrm>
            <a:off x="268778" y="2653245"/>
            <a:ext cx="11654443" cy="2007736"/>
          </a:xfrm>
        </p:spPr>
        <p:txBody>
          <a:bodyPr anchor="b"/>
          <a:lstStyle>
            <a:lvl1pPr algn="ctr">
              <a:defRPr sz="6000" b="1">
                <a:solidFill>
                  <a:schemeClr val="tx2"/>
                </a:solidFill>
                <a:latin typeface="+mj-lt"/>
                <a:cs typeface="Segoe UI" panose="020B0502040204020203" pitchFamily="34" charset="0"/>
              </a:defRPr>
            </a:lvl1pPr>
          </a:lstStyle>
          <a:p>
            <a:r>
              <a:rPr lang="en-US" dirty="0"/>
              <a:t>CLICK TO EDIT TITLE</a:t>
            </a:r>
          </a:p>
        </p:txBody>
      </p:sp>
      <p:sp>
        <p:nvSpPr>
          <p:cNvPr id="6" name="Subtitle 2">
            <a:extLst>
              <a:ext uri="{FF2B5EF4-FFF2-40B4-BE49-F238E27FC236}">
                <a16:creationId xmlns:a16="http://schemas.microsoft.com/office/drawing/2014/main" id="{600639AB-FE0D-4476-979D-43E2D750D7F0}"/>
              </a:ext>
            </a:extLst>
          </p:cNvPr>
          <p:cNvSpPr>
            <a:spLocks noGrp="1"/>
          </p:cNvSpPr>
          <p:nvPr>
            <p:ph type="subTitle" idx="1" hasCustomPrompt="1"/>
          </p:nvPr>
        </p:nvSpPr>
        <p:spPr>
          <a:xfrm>
            <a:off x="268778" y="4808616"/>
            <a:ext cx="11654443" cy="440871"/>
          </a:xfrm>
        </p:spPr>
        <p:txBody>
          <a:bodyPr>
            <a:normAutofit/>
          </a:bodyPr>
          <a:lstStyle>
            <a:lvl1pPr marL="0" indent="0" algn="ctr">
              <a:buNone/>
              <a:defRPr sz="2000" b="0" i="0">
                <a:solidFill>
                  <a:schemeClr val="tx2"/>
                </a:solidFill>
                <a:latin typeface="+mn-lt"/>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Tree>
    <p:extLst>
      <p:ext uri="{BB962C8B-B14F-4D97-AF65-F5344CB8AC3E}">
        <p14:creationId xmlns:p14="http://schemas.microsoft.com/office/powerpoint/2010/main" val="2755400427"/>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5_Section Header">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642752D-0D8E-45C3-9249-5CEDBE11F912}"/>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A12A0A7-4CF2-4743-858C-719C761D6A76}"/>
              </a:ext>
            </a:extLst>
          </p:cNvPr>
          <p:cNvSpPr>
            <a:spLocks noGrp="1"/>
          </p:cNvSpPr>
          <p:nvPr>
            <p:ph type="title" hasCustomPrompt="1"/>
          </p:nvPr>
        </p:nvSpPr>
        <p:spPr>
          <a:xfrm>
            <a:off x="831850" y="1709738"/>
            <a:ext cx="10515600" cy="2852737"/>
          </a:xfrm>
        </p:spPr>
        <p:txBody>
          <a:bodyPr anchor="b">
            <a:normAutofit/>
          </a:bodyPr>
          <a:lstStyle>
            <a:lvl1pPr>
              <a:defRPr sz="4400" b="1">
                <a:solidFill>
                  <a:srgbClr val="F1F1EF"/>
                </a:solidFill>
                <a:latin typeface="+mj-lt"/>
                <a:cs typeface="Segoe UI" panose="020B0502040204020203" pitchFamily="34" charset="0"/>
              </a:defRPr>
            </a:lvl1pPr>
          </a:lstStyle>
          <a:p>
            <a:r>
              <a:rPr lang="en-US" dirty="0"/>
              <a:t>CLICK TO EDIT TITLE</a:t>
            </a:r>
          </a:p>
        </p:txBody>
      </p:sp>
      <p:sp>
        <p:nvSpPr>
          <p:cNvPr id="3" name="Text Placeholder 2">
            <a:extLst>
              <a:ext uri="{FF2B5EF4-FFF2-40B4-BE49-F238E27FC236}">
                <a16:creationId xmlns:a16="http://schemas.microsoft.com/office/drawing/2014/main" id="{94AB00D5-0002-EB43-B596-CD3FCE26D7FF}"/>
              </a:ext>
            </a:extLst>
          </p:cNvPr>
          <p:cNvSpPr>
            <a:spLocks noGrp="1"/>
          </p:cNvSpPr>
          <p:nvPr>
            <p:ph type="body" idx="1" hasCustomPrompt="1"/>
          </p:nvPr>
        </p:nvSpPr>
        <p:spPr>
          <a:xfrm>
            <a:off x="831850" y="4589463"/>
            <a:ext cx="10515600" cy="1500187"/>
          </a:xfrm>
        </p:spPr>
        <p:txBody>
          <a:bodyPr/>
          <a:lstStyle>
            <a:lvl1pPr marL="0" indent="0">
              <a:buNone/>
              <a:defRPr sz="2400">
                <a:solidFill>
                  <a:srgbClr val="F1F1EF"/>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subtitle</a:t>
            </a:r>
          </a:p>
        </p:txBody>
      </p:sp>
      <p:pic>
        <p:nvPicPr>
          <p:cNvPr id="11" name="Picture 10">
            <a:extLst>
              <a:ext uri="{FF2B5EF4-FFF2-40B4-BE49-F238E27FC236}">
                <a16:creationId xmlns:a16="http://schemas.microsoft.com/office/drawing/2014/main" id="{87B315BF-030E-704F-AC88-072335552124}"/>
              </a:ext>
            </a:extLst>
          </p:cNvPr>
          <p:cNvPicPr>
            <a:picLocks noChangeAspect="1"/>
          </p:cNvPicPr>
          <p:nvPr/>
        </p:nvPicPr>
        <p:blipFill>
          <a:blip r:embed="rId3"/>
          <a:stretch>
            <a:fillRect/>
          </a:stretch>
        </p:blipFill>
        <p:spPr>
          <a:xfrm>
            <a:off x="10941667" y="5725249"/>
            <a:ext cx="1042416" cy="937623"/>
          </a:xfrm>
          <a:prstGeom prst="rect">
            <a:avLst/>
          </a:prstGeom>
        </p:spPr>
      </p:pic>
    </p:spTree>
    <p:extLst>
      <p:ext uri="{BB962C8B-B14F-4D97-AF65-F5344CB8AC3E}">
        <p14:creationId xmlns:p14="http://schemas.microsoft.com/office/powerpoint/2010/main" val="1635724321"/>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96BAE-F822-E34A-990A-9C2771C072A9}"/>
              </a:ext>
            </a:extLst>
          </p:cNvPr>
          <p:cNvSpPr>
            <a:spLocks noGrp="1"/>
          </p:cNvSpPr>
          <p:nvPr>
            <p:ph type="title" hasCustomPrompt="1"/>
          </p:nvPr>
        </p:nvSpPr>
        <p:spPr/>
        <p:txBody>
          <a:bodyPr>
            <a:normAutofit/>
          </a:bodyPr>
          <a:lstStyle>
            <a:lvl1pPr>
              <a:defRPr sz="4000" b="1">
                <a:solidFill>
                  <a:schemeClr val="accent2"/>
                </a:solidFill>
                <a:latin typeface="+mj-lt"/>
                <a:cs typeface="Segoe UI" panose="020B0502040204020203" pitchFamily="34" charset="0"/>
              </a:defRPr>
            </a:lvl1pPr>
          </a:lstStyle>
          <a:p>
            <a:r>
              <a:rPr lang="en-US" dirty="0"/>
              <a:t>CLICK TO EDIT TITLE</a:t>
            </a:r>
          </a:p>
        </p:txBody>
      </p:sp>
      <p:sp>
        <p:nvSpPr>
          <p:cNvPr id="3" name="Content Placeholder 2">
            <a:extLst>
              <a:ext uri="{FF2B5EF4-FFF2-40B4-BE49-F238E27FC236}">
                <a16:creationId xmlns:a16="http://schemas.microsoft.com/office/drawing/2014/main" id="{EDAB2EFE-DD9F-E146-A0F0-1CC9263E135A}"/>
              </a:ext>
            </a:extLst>
          </p:cNvPr>
          <p:cNvSpPr>
            <a:spLocks noGrp="1"/>
          </p:cNvSpPr>
          <p:nvPr>
            <p:ph idx="1" hasCustomPrompt="1"/>
          </p:nvPr>
        </p:nvSpPr>
        <p:spPr>
          <a:xfrm>
            <a:off x="838200" y="1825625"/>
            <a:ext cx="10515600" cy="4351338"/>
          </a:xfrm>
        </p:spPr>
        <p:txBody>
          <a:bodyPr/>
          <a:lstStyle>
            <a:lvl1pPr>
              <a:lnSpc>
                <a:spcPct val="100000"/>
              </a:lnSpc>
              <a:spcAft>
                <a:spcPts val="600"/>
              </a:spcAft>
              <a:defRPr sz="2400">
                <a:solidFill>
                  <a:schemeClr val="tx1"/>
                </a:solidFill>
                <a:latin typeface="+mn-lt"/>
                <a:cs typeface="Segoe UI" panose="020B0502040204020203" pitchFamily="34" charset="0"/>
              </a:defRPr>
            </a:lvl1pPr>
            <a:lvl2pPr>
              <a:lnSpc>
                <a:spcPct val="100000"/>
              </a:lnSpc>
              <a:spcAft>
                <a:spcPts val="600"/>
              </a:spcAft>
              <a:defRPr sz="2000">
                <a:solidFill>
                  <a:schemeClr val="tx1"/>
                </a:solidFill>
                <a:latin typeface="+mn-lt"/>
                <a:cs typeface="Segoe UI" panose="020B0502040204020203" pitchFamily="34" charset="0"/>
              </a:defRPr>
            </a:lvl2pPr>
            <a:lvl3pPr>
              <a:lnSpc>
                <a:spcPct val="100000"/>
              </a:lnSpc>
              <a:spcAft>
                <a:spcPts val="600"/>
              </a:spcAft>
              <a:defRPr sz="1800">
                <a:solidFill>
                  <a:schemeClr val="tx1"/>
                </a:solidFill>
                <a:latin typeface="+mn-lt"/>
                <a:cs typeface="Segoe UI" panose="020B0502040204020203" pitchFamily="34" charset="0"/>
              </a:defRPr>
            </a:lvl3pPr>
            <a:lvl4pPr>
              <a:lnSpc>
                <a:spcPct val="100000"/>
              </a:lnSpc>
              <a:spcAft>
                <a:spcPts val="0"/>
              </a:spcAft>
              <a:defRPr sz="1600">
                <a:solidFill>
                  <a:schemeClr val="tx1"/>
                </a:solidFill>
                <a:latin typeface="+mn-lt"/>
                <a:cs typeface="Segoe UI" panose="020B0502040204020203" pitchFamily="34" charset="0"/>
              </a:defRPr>
            </a:lvl4pPr>
            <a:lvl5pPr>
              <a:lnSpc>
                <a:spcPct val="100000"/>
              </a:lnSpc>
              <a:spcAft>
                <a:spcPts val="0"/>
              </a:spcAft>
              <a:defRPr sz="1400">
                <a:solidFill>
                  <a:schemeClr val="tx1"/>
                </a:solidFill>
                <a:latin typeface="+mn-lt"/>
                <a:cs typeface="Segoe UI" panose="020B0502040204020203" pitchFamily="34" charset="0"/>
              </a:defRPr>
            </a:lvl5pPr>
          </a:lstStyle>
          <a:p>
            <a:pPr lvl="0"/>
            <a:r>
              <a:rPr lang="en-US" dirty="0"/>
              <a:t>Click to edit text</a:t>
            </a:r>
          </a:p>
          <a:p>
            <a:pPr lvl="1"/>
            <a:r>
              <a:rPr lang="en-US" dirty="0"/>
              <a:t>Second level</a:t>
            </a:r>
          </a:p>
          <a:p>
            <a:pPr lvl="2"/>
            <a:r>
              <a:rPr lang="en-US" dirty="0"/>
              <a:t>Third level</a:t>
            </a:r>
          </a:p>
        </p:txBody>
      </p:sp>
      <p:pic>
        <p:nvPicPr>
          <p:cNvPr id="8" name="Picture 7">
            <a:extLst>
              <a:ext uri="{FF2B5EF4-FFF2-40B4-BE49-F238E27FC236}">
                <a16:creationId xmlns:a16="http://schemas.microsoft.com/office/drawing/2014/main" id="{9DB85484-F698-6E44-9BC7-625676C81206}"/>
              </a:ext>
            </a:extLst>
          </p:cNvPr>
          <p:cNvPicPr>
            <a:picLocks noChangeAspect="1"/>
          </p:cNvPicPr>
          <p:nvPr/>
        </p:nvPicPr>
        <p:blipFill>
          <a:blip r:embed="rId2"/>
          <a:stretch>
            <a:fillRect/>
          </a:stretch>
        </p:blipFill>
        <p:spPr>
          <a:xfrm>
            <a:off x="11353799" y="6102302"/>
            <a:ext cx="630283" cy="566921"/>
          </a:xfrm>
          <a:prstGeom prst="rect">
            <a:avLst/>
          </a:prstGeom>
        </p:spPr>
      </p:pic>
      <p:pic>
        <p:nvPicPr>
          <p:cNvPr id="12" name="Picture 11">
            <a:extLst>
              <a:ext uri="{FF2B5EF4-FFF2-40B4-BE49-F238E27FC236}">
                <a16:creationId xmlns:a16="http://schemas.microsoft.com/office/drawing/2014/main" id="{88134E87-7756-A448-85CF-70F97B3E0E16}"/>
              </a:ext>
            </a:extLst>
          </p:cNvPr>
          <p:cNvPicPr>
            <a:picLocks noChangeAspect="1"/>
          </p:cNvPicPr>
          <p:nvPr/>
        </p:nvPicPr>
        <p:blipFill rotWithShape="1">
          <a:blip r:embed="rId3"/>
          <a:srcRect l="47786" r="48893"/>
          <a:stretch/>
        </p:blipFill>
        <p:spPr>
          <a:xfrm>
            <a:off x="5442" y="0"/>
            <a:ext cx="404949" cy="6858000"/>
          </a:xfrm>
          <a:prstGeom prst="rect">
            <a:avLst/>
          </a:prstGeom>
        </p:spPr>
      </p:pic>
    </p:spTree>
    <p:extLst>
      <p:ext uri="{BB962C8B-B14F-4D97-AF65-F5344CB8AC3E}">
        <p14:creationId xmlns:p14="http://schemas.microsoft.com/office/powerpoint/2010/main" val="2218160619"/>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1_Two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54D9B-8987-0D4C-A48D-AC224E43243C}"/>
              </a:ext>
            </a:extLst>
          </p:cNvPr>
          <p:cNvSpPr>
            <a:spLocks noGrp="1"/>
          </p:cNvSpPr>
          <p:nvPr>
            <p:ph type="title" hasCustomPrompt="1"/>
          </p:nvPr>
        </p:nvSpPr>
        <p:spPr/>
        <p:txBody>
          <a:bodyPr>
            <a:normAutofit/>
          </a:bodyPr>
          <a:lstStyle>
            <a:lvl1pPr>
              <a:defRPr sz="4000" b="1">
                <a:solidFill>
                  <a:schemeClr val="accent2"/>
                </a:solidFill>
                <a:latin typeface="+mj-lt"/>
                <a:cs typeface="Segoe UI" panose="020B0502040204020203" pitchFamily="34" charset="0"/>
              </a:defRPr>
            </a:lvl1pPr>
          </a:lstStyle>
          <a:p>
            <a:r>
              <a:rPr lang="en-US" dirty="0"/>
              <a:t>CLICK TO EDIT TITLE</a:t>
            </a:r>
          </a:p>
        </p:txBody>
      </p:sp>
      <p:sp>
        <p:nvSpPr>
          <p:cNvPr id="3" name="Content Placeholder 2">
            <a:extLst>
              <a:ext uri="{FF2B5EF4-FFF2-40B4-BE49-F238E27FC236}">
                <a16:creationId xmlns:a16="http://schemas.microsoft.com/office/drawing/2014/main" id="{F830977D-D50B-F34A-A72B-3B2E6C9B12F6}"/>
              </a:ext>
            </a:extLst>
          </p:cNvPr>
          <p:cNvSpPr>
            <a:spLocks noGrp="1"/>
          </p:cNvSpPr>
          <p:nvPr>
            <p:ph sz="half" idx="1" hasCustomPrompt="1"/>
          </p:nvPr>
        </p:nvSpPr>
        <p:spPr>
          <a:xfrm>
            <a:off x="838200" y="1825625"/>
            <a:ext cx="5181600" cy="4351338"/>
          </a:xfrm>
        </p:spPr>
        <p:txBody>
          <a:bodyPr/>
          <a:lstStyle>
            <a:lvl1pPr>
              <a:lnSpc>
                <a:spcPct val="100000"/>
              </a:lnSpc>
              <a:defRPr sz="2400">
                <a:solidFill>
                  <a:schemeClr val="tx1"/>
                </a:solidFill>
                <a:latin typeface="+mn-lt"/>
                <a:cs typeface="Segoe UI" panose="020B0502040204020203" pitchFamily="34" charset="0"/>
              </a:defRPr>
            </a:lvl1pPr>
            <a:lvl2pPr>
              <a:lnSpc>
                <a:spcPct val="100000"/>
              </a:lnSpc>
              <a:defRPr sz="2000">
                <a:solidFill>
                  <a:schemeClr val="tx1"/>
                </a:solidFill>
                <a:latin typeface="+mn-lt"/>
                <a:cs typeface="Segoe UI" panose="020B0502040204020203" pitchFamily="34" charset="0"/>
              </a:defRPr>
            </a:lvl2pPr>
            <a:lvl3pPr>
              <a:lnSpc>
                <a:spcPct val="100000"/>
              </a:lnSpc>
              <a:defRPr sz="1800">
                <a:solidFill>
                  <a:schemeClr val="tx1"/>
                </a:solidFill>
                <a:latin typeface="+mn-lt"/>
                <a:cs typeface="Segoe UI" panose="020B0502040204020203" pitchFamily="34" charset="0"/>
              </a:defRPr>
            </a:lvl3pPr>
            <a:lvl4pPr>
              <a:lnSpc>
                <a:spcPct val="100000"/>
              </a:lnSpc>
              <a:defRPr sz="1600">
                <a:solidFill>
                  <a:schemeClr val="tx1"/>
                </a:solidFill>
                <a:latin typeface="+mn-lt"/>
                <a:cs typeface="Segoe UI" panose="020B0502040204020203" pitchFamily="34" charset="0"/>
              </a:defRPr>
            </a:lvl4pPr>
            <a:lvl5pPr>
              <a:lnSpc>
                <a:spcPct val="100000"/>
              </a:lnSpc>
              <a:defRPr sz="1400">
                <a:solidFill>
                  <a:schemeClr val="tx1"/>
                </a:solidFill>
                <a:latin typeface="+mn-lt"/>
                <a:cs typeface="Segoe UI" panose="020B0502040204020203" pitchFamily="34" charset="0"/>
              </a:defRPr>
            </a:lvl5pPr>
          </a:lstStyle>
          <a:p>
            <a:pPr lvl="0"/>
            <a:r>
              <a:rPr lang="en-US" dirty="0"/>
              <a:t>Click to edit text</a:t>
            </a:r>
          </a:p>
          <a:p>
            <a:pPr lvl="1"/>
            <a:r>
              <a:rPr lang="en-US" dirty="0"/>
              <a:t>Second level</a:t>
            </a:r>
          </a:p>
          <a:p>
            <a:pPr lvl="2"/>
            <a:r>
              <a:rPr lang="en-US" dirty="0"/>
              <a:t>Third level</a:t>
            </a:r>
          </a:p>
        </p:txBody>
      </p:sp>
      <p:sp>
        <p:nvSpPr>
          <p:cNvPr id="4" name="Content Placeholder 3">
            <a:extLst>
              <a:ext uri="{FF2B5EF4-FFF2-40B4-BE49-F238E27FC236}">
                <a16:creationId xmlns:a16="http://schemas.microsoft.com/office/drawing/2014/main" id="{D66A8F47-B8E2-2147-BF7A-36D46A6796E7}"/>
              </a:ext>
            </a:extLst>
          </p:cNvPr>
          <p:cNvSpPr>
            <a:spLocks noGrp="1"/>
          </p:cNvSpPr>
          <p:nvPr>
            <p:ph sz="half" idx="2" hasCustomPrompt="1"/>
          </p:nvPr>
        </p:nvSpPr>
        <p:spPr>
          <a:xfrm>
            <a:off x="6172200" y="1825625"/>
            <a:ext cx="5181600" cy="4351338"/>
          </a:xfrm>
        </p:spPr>
        <p:txBody>
          <a:bodyPr/>
          <a:lstStyle>
            <a:lvl1pPr>
              <a:lnSpc>
                <a:spcPct val="100000"/>
              </a:lnSpc>
              <a:defRPr sz="2400">
                <a:solidFill>
                  <a:schemeClr val="tx1"/>
                </a:solidFill>
                <a:latin typeface="+mn-lt"/>
                <a:cs typeface="Segoe UI" panose="020B0502040204020203" pitchFamily="34" charset="0"/>
              </a:defRPr>
            </a:lvl1pPr>
            <a:lvl2pPr>
              <a:lnSpc>
                <a:spcPct val="100000"/>
              </a:lnSpc>
              <a:defRPr sz="2000">
                <a:solidFill>
                  <a:schemeClr val="tx1"/>
                </a:solidFill>
                <a:latin typeface="+mn-lt"/>
                <a:cs typeface="Segoe UI" panose="020B0502040204020203" pitchFamily="34" charset="0"/>
              </a:defRPr>
            </a:lvl2pPr>
            <a:lvl3pPr>
              <a:lnSpc>
                <a:spcPct val="100000"/>
              </a:lnSpc>
              <a:defRPr sz="1800">
                <a:solidFill>
                  <a:schemeClr val="tx1"/>
                </a:solidFill>
                <a:latin typeface="+mn-lt"/>
                <a:cs typeface="Segoe UI" panose="020B0502040204020203" pitchFamily="34" charset="0"/>
              </a:defRPr>
            </a:lvl3pPr>
            <a:lvl4pPr>
              <a:lnSpc>
                <a:spcPct val="100000"/>
              </a:lnSpc>
              <a:defRPr sz="1600">
                <a:solidFill>
                  <a:schemeClr val="tx1"/>
                </a:solidFill>
                <a:latin typeface="+mn-lt"/>
                <a:cs typeface="Segoe UI" panose="020B0502040204020203" pitchFamily="34" charset="0"/>
              </a:defRPr>
            </a:lvl4pPr>
            <a:lvl5pPr>
              <a:lnSpc>
                <a:spcPct val="100000"/>
              </a:lnSpc>
              <a:defRPr sz="1400">
                <a:solidFill>
                  <a:schemeClr val="tx1"/>
                </a:solidFill>
                <a:latin typeface="+mn-lt"/>
                <a:cs typeface="Segoe UI" panose="020B0502040204020203" pitchFamily="34" charset="0"/>
              </a:defRPr>
            </a:lvl5pPr>
          </a:lstStyle>
          <a:p>
            <a:pPr lvl="0"/>
            <a:r>
              <a:rPr lang="en-US" dirty="0"/>
              <a:t>Click to edit text</a:t>
            </a:r>
          </a:p>
          <a:p>
            <a:pPr lvl="1"/>
            <a:r>
              <a:rPr lang="en-US" dirty="0"/>
              <a:t>Second level</a:t>
            </a:r>
          </a:p>
          <a:p>
            <a:pPr lvl="2"/>
            <a:r>
              <a:rPr lang="en-US" dirty="0"/>
              <a:t>Third level</a:t>
            </a:r>
          </a:p>
        </p:txBody>
      </p:sp>
      <p:pic>
        <p:nvPicPr>
          <p:cNvPr id="6" name="Picture 5">
            <a:extLst>
              <a:ext uri="{FF2B5EF4-FFF2-40B4-BE49-F238E27FC236}">
                <a16:creationId xmlns:a16="http://schemas.microsoft.com/office/drawing/2014/main" id="{5A07F695-7E0C-034D-9F2B-547AAABC08BC}"/>
              </a:ext>
            </a:extLst>
          </p:cNvPr>
          <p:cNvPicPr>
            <a:picLocks noChangeAspect="1"/>
          </p:cNvPicPr>
          <p:nvPr/>
        </p:nvPicPr>
        <p:blipFill rotWithShape="1">
          <a:blip r:embed="rId2"/>
          <a:srcRect l="47786" r="48893"/>
          <a:stretch/>
        </p:blipFill>
        <p:spPr>
          <a:xfrm>
            <a:off x="5442" y="0"/>
            <a:ext cx="404949" cy="6858000"/>
          </a:xfrm>
          <a:prstGeom prst="rect">
            <a:avLst/>
          </a:prstGeom>
        </p:spPr>
      </p:pic>
      <p:pic>
        <p:nvPicPr>
          <p:cNvPr id="7" name="Picture 6">
            <a:extLst>
              <a:ext uri="{FF2B5EF4-FFF2-40B4-BE49-F238E27FC236}">
                <a16:creationId xmlns:a16="http://schemas.microsoft.com/office/drawing/2014/main" id="{503078E9-8E80-4049-845B-55B7433C13D9}"/>
              </a:ext>
            </a:extLst>
          </p:cNvPr>
          <p:cNvPicPr>
            <a:picLocks noChangeAspect="1"/>
          </p:cNvPicPr>
          <p:nvPr/>
        </p:nvPicPr>
        <p:blipFill>
          <a:blip r:embed="rId3"/>
          <a:stretch>
            <a:fillRect/>
          </a:stretch>
        </p:blipFill>
        <p:spPr>
          <a:xfrm>
            <a:off x="11353799" y="6102302"/>
            <a:ext cx="630283" cy="566921"/>
          </a:xfrm>
          <a:prstGeom prst="rect">
            <a:avLst/>
          </a:prstGeom>
        </p:spPr>
      </p:pic>
    </p:spTree>
    <p:extLst>
      <p:ext uri="{BB962C8B-B14F-4D97-AF65-F5344CB8AC3E}">
        <p14:creationId xmlns:p14="http://schemas.microsoft.com/office/powerpoint/2010/main" val="27460155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C0AA8-49B0-43CA-AD81-85D27D268135}"/>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F83916EE-7664-4BDE-812B-392A5FE5E680}"/>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A552FE-E25E-43B0-99BA-11FDFC6BDF5C}"/>
              </a:ext>
            </a:extLst>
          </p:cNvPr>
          <p:cNvSpPr>
            <a:spLocks noGrp="1"/>
          </p:cNvSpPr>
          <p:nvPr>
            <p:ph type="dt" sz="half" idx="10"/>
          </p:nvPr>
        </p:nvSpPr>
        <p:spPr/>
        <p:txBody>
          <a:bodyPr/>
          <a:lstStyle/>
          <a:p>
            <a:fld id="{A04F7E1E-FDC8-49D7-9A5A-03A04475EBFB}" type="datetimeFigureOut">
              <a:rPr lang="en-US" smtClean="0"/>
              <a:t>2/20/2020</a:t>
            </a:fld>
            <a:endParaRPr lang="en-US"/>
          </a:p>
        </p:txBody>
      </p:sp>
      <p:sp>
        <p:nvSpPr>
          <p:cNvPr id="5" name="Footer Placeholder 4">
            <a:extLst>
              <a:ext uri="{FF2B5EF4-FFF2-40B4-BE49-F238E27FC236}">
                <a16:creationId xmlns:a16="http://schemas.microsoft.com/office/drawing/2014/main" id="{874E0744-07E5-40FE-801C-64A439BEA5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9E731C-6E6B-44C7-BA84-C34E6530B9EE}"/>
              </a:ext>
            </a:extLst>
          </p:cNvPr>
          <p:cNvSpPr>
            <a:spLocks noGrp="1"/>
          </p:cNvSpPr>
          <p:nvPr>
            <p:ph type="sldNum" sz="quarter" idx="12"/>
          </p:nvPr>
        </p:nvSpPr>
        <p:spPr/>
        <p:txBody>
          <a:bodyPr/>
          <a:lstStyle/>
          <a:p>
            <a:fld id="{6F096CA6-3BFF-486B-9229-B2E4551D6F03}" type="slidenum">
              <a:rPr lang="en-US" smtClean="0"/>
              <a:t>‹#›</a:t>
            </a:fld>
            <a:endParaRPr lang="en-US"/>
          </a:p>
        </p:txBody>
      </p:sp>
      <p:pic>
        <p:nvPicPr>
          <p:cNvPr id="7" name="Picture 6">
            <a:extLst>
              <a:ext uri="{FF2B5EF4-FFF2-40B4-BE49-F238E27FC236}">
                <a16:creationId xmlns:a16="http://schemas.microsoft.com/office/drawing/2014/main" id="{E293FC7F-D8DF-441E-A403-F103DFAAE7D1}"/>
              </a:ext>
            </a:extLst>
          </p:cNvPr>
          <p:cNvPicPr>
            <a:picLocks noChangeAspect="1"/>
          </p:cNvPicPr>
          <p:nvPr userDrawn="1"/>
        </p:nvPicPr>
        <p:blipFill>
          <a:blip r:embed="rId2"/>
          <a:stretch>
            <a:fillRect/>
          </a:stretch>
        </p:blipFill>
        <p:spPr>
          <a:xfrm>
            <a:off x="11424591" y="6176963"/>
            <a:ext cx="630283" cy="566921"/>
          </a:xfrm>
          <a:prstGeom prst="rect">
            <a:avLst/>
          </a:prstGeom>
        </p:spPr>
      </p:pic>
    </p:spTree>
    <p:extLst>
      <p:ext uri="{BB962C8B-B14F-4D97-AF65-F5344CB8AC3E}">
        <p14:creationId xmlns:p14="http://schemas.microsoft.com/office/powerpoint/2010/main" val="5324689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1_Comparis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20160-DB07-FA41-A195-10DBA0F84C6A}"/>
              </a:ext>
            </a:extLst>
          </p:cNvPr>
          <p:cNvSpPr>
            <a:spLocks noGrp="1"/>
          </p:cNvSpPr>
          <p:nvPr>
            <p:ph type="title" hasCustomPrompt="1"/>
          </p:nvPr>
        </p:nvSpPr>
        <p:spPr>
          <a:xfrm>
            <a:off x="839788" y="365125"/>
            <a:ext cx="10515600" cy="1325563"/>
          </a:xfrm>
        </p:spPr>
        <p:txBody>
          <a:bodyPr>
            <a:normAutofit/>
          </a:bodyPr>
          <a:lstStyle>
            <a:lvl1pPr>
              <a:defRPr sz="4000" b="1">
                <a:solidFill>
                  <a:schemeClr val="accent2"/>
                </a:solidFill>
                <a:latin typeface="+mj-lt"/>
                <a:cs typeface="Segoe UI" panose="020B0502040204020203" pitchFamily="34" charset="0"/>
              </a:defRPr>
            </a:lvl1pPr>
          </a:lstStyle>
          <a:p>
            <a:r>
              <a:rPr lang="en-US" dirty="0"/>
              <a:t>CLICK TO EDIT TITLE</a:t>
            </a:r>
          </a:p>
        </p:txBody>
      </p:sp>
      <p:sp>
        <p:nvSpPr>
          <p:cNvPr id="3" name="Text Placeholder 2">
            <a:extLst>
              <a:ext uri="{FF2B5EF4-FFF2-40B4-BE49-F238E27FC236}">
                <a16:creationId xmlns:a16="http://schemas.microsoft.com/office/drawing/2014/main" id="{E8265D98-7F86-E241-96F3-5AE4DBD2D062}"/>
              </a:ext>
            </a:extLst>
          </p:cNvPr>
          <p:cNvSpPr>
            <a:spLocks noGrp="1"/>
          </p:cNvSpPr>
          <p:nvPr>
            <p:ph type="body" idx="1" hasCustomPrompt="1"/>
          </p:nvPr>
        </p:nvSpPr>
        <p:spPr>
          <a:xfrm>
            <a:off x="839788" y="1681163"/>
            <a:ext cx="5157787" cy="823912"/>
          </a:xfrm>
        </p:spPr>
        <p:txBody>
          <a:bodyPr anchor="b">
            <a:normAutofit/>
          </a:bodyPr>
          <a:lstStyle>
            <a:lvl1pPr marL="0" indent="0">
              <a:lnSpc>
                <a:spcPct val="100000"/>
              </a:lnSpc>
              <a:spcAft>
                <a:spcPts val="600"/>
              </a:spcAft>
              <a:buNone/>
              <a:defRPr sz="2800" b="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57326700-521D-4B43-A2D4-FACEAE7B527F}"/>
              </a:ext>
            </a:extLst>
          </p:cNvPr>
          <p:cNvSpPr>
            <a:spLocks noGrp="1"/>
          </p:cNvSpPr>
          <p:nvPr>
            <p:ph sz="half" idx="2" hasCustomPrompt="1"/>
          </p:nvPr>
        </p:nvSpPr>
        <p:spPr>
          <a:xfrm>
            <a:off x="839788" y="2505075"/>
            <a:ext cx="5157787" cy="3684588"/>
          </a:xfrm>
        </p:spPr>
        <p:txBody>
          <a:bodyPr/>
          <a:lstStyle>
            <a:lvl1pPr>
              <a:lnSpc>
                <a:spcPct val="100000"/>
              </a:lnSpc>
              <a:spcAft>
                <a:spcPts val="600"/>
              </a:spcAft>
              <a:defRPr sz="2400">
                <a:solidFill>
                  <a:schemeClr val="tx1"/>
                </a:solidFill>
                <a:latin typeface="+mn-lt"/>
                <a:cs typeface="Segoe UI" panose="020B0502040204020203" pitchFamily="34" charset="0"/>
              </a:defRPr>
            </a:lvl1pPr>
            <a:lvl2pPr>
              <a:lnSpc>
                <a:spcPct val="100000"/>
              </a:lnSpc>
              <a:spcAft>
                <a:spcPts val="600"/>
              </a:spcAft>
              <a:defRPr sz="2000">
                <a:solidFill>
                  <a:schemeClr val="tx1"/>
                </a:solidFill>
                <a:latin typeface="+mn-lt"/>
                <a:cs typeface="Segoe UI" panose="020B0502040204020203" pitchFamily="34" charset="0"/>
              </a:defRPr>
            </a:lvl2pPr>
            <a:lvl3pPr>
              <a:lnSpc>
                <a:spcPct val="100000"/>
              </a:lnSpc>
              <a:spcAft>
                <a:spcPts val="600"/>
              </a:spcAft>
              <a:defRPr sz="1800">
                <a:solidFill>
                  <a:schemeClr val="tx1"/>
                </a:solidFill>
                <a:latin typeface="+mn-lt"/>
                <a:cs typeface="Segoe UI" panose="020B0502040204020203" pitchFamily="34" charset="0"/>
              </a:defRPr>
            </a:lvl3pPr>
            <a:lvl4pPr>
              <a:lnSpc>
                <a:spcPct val="100000"/>
              </a:lnSpc>
              <a:defRPr sz="1600">
                <a:solidFill>
                  <a:schemeClr val="tx1"/>
                </a:solidFill>
                <a:latin typeface="+mn-lt"/>
                <a:cs typeface="Segoe UI" panose="020B0502040204020203" pitchFamily="34" charset="0"/>
              </a:defRPr>
            </a:lvl4pPr>
            <a:lvl5pPr>
              <a:lnSpc>
                <a:spcPct val="100000"/>
              </a:lnSpc>
              <a:defRPr sz="1400">
                <a:solidFill>
                  <a:schemeClr val="tx1"/>
                </a:solidFill>
                <a:latin typeface="+mn-lt"/>
                <a:cs typeface="Segoe UI" panose="020B0502040204020203" pitchFamily="34" charset="0"/>
              </a:defRPr>
            </a:lvl5pPr>
          </a:lstStyle>
          <a:p>
            <a:pPr lvl="0"/>
            <a:r>
              <a:rPr lang="en-US" dirty="0"/>
              <a:t>Click to edit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CFE9CCF1-FBF1-9743-BC0F-7FF24538351E}"/>
              </a:ext>
            </a:extLst>
          </p:cNvPr>
          <p:cNvSpPr>
            <a:spLocks noGrp="1"/>
          </p:cNvSpPr>
          <p:nvPr>
            <p:ph type="body" sz="quarter" idx="3" hasCustomPrompt="1"/>
          </p:nvPr>
        </p:nvSpPr>
        <p:spPr>
          <a:xfrm>
            <a:off x="6172200" y="1681163"/>
            <a:ext cx="5183188" cy="823912"/>
          </a:xfrm>
        </p:spPr>
        <p:txBody>
          <a:bodyPr anchor="b">
            <a:normAutofit/>
          </a:bodyPr>
          <a:lstStyle>
            <a:lvl1pPr marL="0" indent="0">
              <a:lnSpc>
                <a:spcPct val="100000"/>
              </a:lnSpc>
              <a:spcAft>
                <a:spcPts val="600"/>
              </a:spcAft>
              <a:buNone/>
              <a:defRPr sz="2800" b="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text</a:t>
            </a:r>
          </a:p>
        </p:txBody>
      </p:sp>
      <p:sp>
        <p:nvSpPr>
          <p:cNvPr id="6" name="Content Placeholder 5">
            <a:extLst>
              <a:ext uri="{FF2B5EF4-FFF2-40B4-BE49-F238E27FC236}">
                <a16:creationId xmlns:a16="http://schemas.microsoft.com/office/drawing/2014/main" id="{73BE9C37-AAE6-9046-8B66-3BF2E4EFD234}"/>
              </a:ext>
            </a:extLst>
          </p:cNvPr>
          <p:cNvSpPr>
            <a:spLocks noGrp="1"/>
          </p:cNvSpPr>
          <p:nvPr>
            <p:ph sz="quarter" idx="4" hasCustomPrompt="1"/>
          </p:nvPr>
        </p:nvSpPr>
        <p:spPr>
          <a:xfrm>
            <a:off x="6172200" y="2505075"/>
            <a:ext cx="5183188" cy="3684588"/>
          </a:xfrm>
        </p:spPr>
        <p:txBody>
          <a:bodyPr/>
          <a:lstStyle>
            <a:lvl1pPr>
              <a:lnSpc>
                <a:spcPct val="100000"/>
              </a:lnSpc>
              <a:spcAft>
                <a:spcPts val="600"/>
              </a:spcAft>
              <a:defRPr sz="2400">
                <a:solidFill>
                  <a:schemeClr val="tx1"/>
                </a:solidFill>
                <a:latin typeface="+mn-lt"/>
                <a:cs typeface="Segoe UI" panose="020B0502040204020203" pitchFamily="34" charset="0"/>
              </a:defRPr>
            </a:lvl1pPr>
            <a:lvl2pPr>
              <a:lnSpc>
                <a:spcPct val="100000"/>
              </a:lnSpc>
              <a:spcAft>
                <a:spcPts val="600"/>
              </a:spcAft>
              <a:defRPr sz="2000">
                <a:solidFill>
                  <a:schemeClr val="tx1"/>
                </a:solidFill>
                <a:latin typeface="+mn-lt"/>
                <a:cs typeface="Segoe UI" panose="020B0502040204020203" pitchFamily="34" charset="0"/>
              </a:defRPr>
            </a:lvl2pPr>
            <a:lvl3pPr>
              <a:lnSpc>
                <a:spcPct val="100000"/>
              </a:lnSpc>
              <a:spcAft>
                <a:spcPts val="600"/>
              </a:spcAft>
              <a:defRPr sz="1800">
                <a:solidFill>
                  <a:schemeClr val="tx1"/>
                </a:solidFill>
                <a:latin typeface="+mn-lt"/>
                <a:cs typeface="Segoe UI" panose="020B0502040204020203" pitchFamily="34" charset="0"/>
              </a:defRPr>
            </a:lvl3pPr>
            <a:lvl4pPr>
              <a:lnSpc>
                <a:spcPct val="100000"/>
              </a:lnSpc>
              <a:defRPr sz="1600">
                <a:solidFill>
                  <a:schemeClr val="tx1"/>
                </a:solidFill>
                <a:latin typeface="+mn-lt"/>
                <a:cs typeface="Segoe UI" panose="020B0502040204020203" pitchFamily="34" charset="0"/>
              </a:defRPr>
            </a:lvl4pPr>
            <a:lvl5pPr>
              <a:lnSpc>
                <a:spcPct val="100000"/>
              </a:lnSpc>
              <a:defRPr sz="1400">
                <a:solidFill>
                  <a:schemeClr val="tx1"/>
                </a:solidFill>
                <a:latin typeface="+mn-lt"/>
                <a:cs typeface="Segoe UI" panose="020B0502040204020203" pitchFamily="34" charset="0"/>
              </a:defRPr>
            </a:lvl5pPr>
          </a:lstStyle>
          <a:p>
            <a:pPr lvl="0"/>
            <a:r>
              <a:rPr lang="en-US" dirty="0"/>
              <a:t>Click to edit text</a:t>
            </a:r>
          </a:p>
          <a:p>
            <a:pPr lvl="1"/>
            <a:r>
              <a:rPr lang="en-US" dirty="0"/>
              <a:t>Second level</a:t>
            </a:r>
          </a:p>
          <a:p>
            <a:pPr lvl="2"/>
            <a:r>
              <a:rPr lang="en-US" dirty="0"/>
              <a:t>Third level</a:t>
            </a:r>
          </a:p>
        </p:txBody>
      </p:sp>
      <p:pic>
        <p:nvPicPr>
          <p:cNvPr id="8" name="Picture 7">
            <a:extLst>
              <a:ext uri="{FF2B5EF4-FFF2-40B4-BE49-F238E27FC236}">
                <a16:creationId xmlns:a16="http://schemas.microsoft.com/office/drawing/2014/main" id="{2E2BE504-908F-6148-95A8-E45954D7CD48}"/>
              </a:ext>
            </a:extLst>
          </p:cNvPr>
          <p:cNvPicPr>
            <a:picLocks noChangeAspect="1"/>
          </p:cNvPicPr>
          <p:nvPr/>
        </p:nvPicPr>
        <p:blipFill rotWithShape="1">
          <a:blip r:embed="rId2"/>
          <a:srcRect l="47786" r="48893"/>
          <a:stretch/>
        </p:blipFill>
        <p:spPr>
          <a:xfrm>
            <a:off x="5442" y="0"/>
            <a:ext cx="404949" cy="6858000"/>
          </a:xfrm>
          <a:prstGeom prst="rect">
            <a:avLst/>
          </a:prstGeom>
        </p:spPr>
      </p:pic>
      <p:pic>
        <p:nvPicPr>
          <p:cNvPr id="9" name="Picture 8">
            <a:extLst>
              <a:ext uri="{FF2B5EF4-FFF2-40B4-BE49-F238E27FC236}">
                <a16:creationId xmlns:a16="http://schemas.microsoft.com/office/drawing/2014/main" id="{4C59A07E-FD69-E045-B8A5-321D99AEB88C}"/>
              </a:ext>
            </a:extLst>
          </p:cNvPr>
          <p:cNvPicPr>
            <a:picLocks noChangeAspect="1"/>
          </p:cNvPicPr>
          <p:nvPr/>
        </p:nvPicPr>
        <p:blipFill>
          <a:blip r:embed="rId3"/>
          <a:stretch>
            <a:fillRect/>
          </a:stretch>
        </p:blipFill>
        <p:spPr>
          <a:xfrm>
            <a:off x="11353799" y="6102302"/>
            <a:ext cx="630283" cy="566921"/>
          </a:xfrm>
          <a:prstGeom prst="rect">
            <a:avLst/>
          </a:prstGeom>
        </p:spPr>
      </p:pic>
    </p:spTree>
    <p:extLst>
      <p:ext uri="{BB962C8B-B14F-4D97-AF65-F5344CB8AC3E}">
        <p14:creationId xmlns:p14="http://schemas.microsoft.com/office/powerpoint/2010/main" val="1437159522"/>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1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28945-86BB-2F46-A588-79A48E6F3851}"/>
              </a:ext>
            </a:extLst>
          </p:cNvPr>
          <p:cNvSpPr>
            <a:spLocks noGrp="1"/>
          </p:cNvSpPr>
          <p:nvPr>
            <p:ph type="title" hasCustomPrompt="1"/>
          </p:nvPr>
        </p:nvSpPr>
        <p:spPr/>
        <p:txBody>
          <a:bodyPr>
            <a:normAutofit/>
          </a:bodyPr>
          <a:lstStyle>
            <a:lvl1pPr>
              <a:defRPr sz="4000" b="1">
                <a:solidFill>
                  <a:schemeClr val="accent2"/>
                </a:solidFill>
                <a:latin typeface="+mj-lt"/>
                <a:cs typeface="Segoe UI" panose="020B0502040204020203" pitchFamily="34" charset="0"/>
              </a:defRPr>
            </a:lvl1pPr>
          </a:lstStyle>
          <a:p>
            <a:r>
              <a:rPr lang="en-US" dirty="0"/>
              <a:t>CLICK TO EDIT TITLE</a:t>
            </a:r>
          </a:p>
        </p:txBody>
      </p:sp>
      <p:pic>
        <p:nvPicPr>
          <p:cNvPr id="4" name="Picture 3">
            <a:extLst>
              <a:ext uri="{FF2B5EF4-FFF2-40B4-BE49-F238E27FC236}">
                <a16:creationId xmlns:a16="http://schemas.microsoft.com/office/drawing/2014/main" id="{83200840-C9E9-634E-8D4C-F05B12685963}"/>
              </a:ext>
            </a:extLst>
          </p:cNvPr>
          <p:cNvPicPr>
            <a:picLocks noChangeAspect="1"/>
          </p:cNvPicPr>
          <p:nvPr/>
        </p:nvPicPr>
        <p:blipFill rotWithShape="1">
          <a:blip r:embed="rId2"/>
          <a:srcRect l="47786" r="48893"/>
          <a:stretch/>
        </p:blipFill>
        <p:spPr>
          <a:xfrm>
            <a:off x="5442" y="0"/>
            <a:ext cx="404949" cy="6858000"/>
          </a:xfrm>
          <a:prstGeom prst="rect">
            <a:avLst/>
          </a:prstGeom>
        </p:spPr>
      </p:pic>
      <p:pic>
        <p:nvPicPr>
          <p:cNvPr id="5" name="Picture 4">
            <a:extLst>
              <a:ext uri="{FF2B5EF4-FFF2-40B4-BE49-F238E27FC236}">
                <a16:creationId xmlns:a16="http://schemas.microsoft.com/office/drawing/2014/main" id="{2002DAAB-B753-6343-9EE4-D905FC447CB3}"/>
              </a:ext>
            </a:extLst>
          </p:cNvPr>
          <p:cNvPicPr>
            <a:picLocks noChangeAspect="1"/>
          </p:cNvPicPr>
          <p:nvPr/>
        </p:nvPicPr>
        <p:blipFill>
          <a:blip r:embed="rId3"/>
          <a:stretch>
            <a:fillRect/>
          </a:stretch>
        </p:blipFill>
        <p:spPr>
          <a:xfrm>
            <a:off x="11353799" y="6102302"/>
            <a:ext cx="630283" cy="566921"/>
          </a:xfrm>
          <a:prstGeom prst="rect">
            <a:avLst/>
          </a:prstGeom>
        </p:spPr>
      </p:pic>
    </p:spTree>
    <p:extLst>
      <p:ext uri="{BB962C8B-B14F-4D97-AF65-F5344CB8AC3E}">
        <p14:creationId xmlns:p14="http://schemas.microsoft.com/office/powerpoint/2010/main" val="80909078"/>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2_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F2CA6B-AEB6-9547-92AD-4ECA07C5A367}"/>
              </a:ext>
            </a:extLst>
          </p:cNvPr>
          <p:cNvPicPr>
            <a:picLocks noChangeAspect="1"/>
          </p:cNvPicPr>
          <p:nvPr/>
        </p:nvPicPr>
        <p:blipFill rotWithShape="1">
          <a:blip r:embed="rId2"/>
          <a:srcRect l="47786" r="48893"/>
          <a:stretch/>
        </p:blipFill>
        <p:spPr>
          <a:xfrm>
            <a:off x="5442" y="0"/>
            <a:ext cx="404949" cy="6858000"/>
          </a:xfrm>
          <a:prstGeom prst="rect">
            <a:avLst/>
          </a:prstGeom>
        </p:spPr>
      </p:pic>
      <p:pic>
        <p:nvPicPr>
          <p:cNvPr id="4" name="Picture 3">
            <a:extLst>
              <a:ext uri="{FF2B5EF4-FFF2-40B4-BE49-F238E27FC236}">
                <a16:creationId xmlns:a16="http://schemas.microsoft.com/office/drawing/2014/main" id="{BF9D3F99-E3F6-8E4E-9FCD-A16E1DF22FF8}"/>
              </a:ext>
            </a:extLst>
          </p:cNvPr>
          <p:cNvPicPr>
            <a:picLocks noChangeAspect="1"/>
          </p:cNvPicPr>
          <p:nvPr/>
        </p:nvPicPr>
        <p:blipFill>
          <a:blip r:embed="rId3"/>
          <a:stretch>
            <a:fillRect/>
          </a:stretch>
        </p:blipFill>
        <p:spPr>
          <a:xfrm>
            <a:off x="11353799" y="6102302"/>
            <a:ext cx="630283" cy="566921"/>
          </a:xfrm>
          <a:prstGeom prst="rect">
            <a:avLst/>
          </a:prstGeom>
        </p:spPr>
      </p:pic>
    </p:spTree>
    <p:extLst>
      <p:ext uri="{BB962C8B-B14F-4D97-AF65-F5344CB8AC3E}">
        <p14:creationId xmlns:p14="http://schemas.microsoft.com/office/powerpoint/2010/main" val="966210074"/>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1_Content with Cap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4708B-F85D-B244-B76D-7665363E927C}"/>
              </a:ext>
            </a:extLst>
          </p:cNvPr>
          <p:cNvSpPr>
            <a:spLocks noGrp="1"/>
          </p:cNvSpPr>
          <p:nvPr>
            <p:ph type="title" hasCustomPrompt="1"/>
          </p:nvPr>
        </p:nvSpPr>
        <p:spPr>
          <a:xfrm>
            <a:off x="839788" y="457200"/>
            <a:ext cx="3932237" cy="1600200"/>
          </a:xfrm>
        </p:spPr>
        <p:txBody>
          <a:bodyPr anchor="b">
            <a:normAutofit/>
          </a:bodyPr>
          <a:lstStyle>
            <a:lvl1pPr>
              <a:defRPr sz="3200" b="1">
                <a:solidFill>
                  <a:schemeClr val="accent2"/>
                </a:solidFill>
                <a:latin typeface="+mj-lt"/>
                <a:cs typeface="Segoe UI" panose="020B0502040204020203" pitchFamily="34" charset="0"/>
              </a:defRPr>
            </a:lvl1pPr>
          </a:lstStyle>
          <a:p>
            <a:r>
              <a:rPr lang="en-US" dirty="0"/>
              <a:t>CLICK TO EDIT TITLE</a:t>
            </a:r>
          </a:p>
        </p:txBody>
      </p:sp>
      <p:sp>
        <p:nvSpPr>
          <p:cNvPr id="3" name="Content Placeholder 2">
            <a:extLst>
              <a:ext uri="{FF2B5EF4-FFF2-40B4-BE49-F238E27FC236}">
                <a16:creationId xmlns:a16="http://schemas.microsoft.com/office/drawing/2014/main" id="{74699D82-DB1D-334C-9D0C-24A2DAEF50D0}"/>
              </a:ext>
            </a:extLst>
          </p:cNvPr>
          <p:cNvSpPr>
            <a:spLocks noGrp="1"/>
          </p:cNvSpPr>
          <p:nvPr>
            <p:ph idx="1" hasCustomPrompt="1"/>
          </p:nvPr>
        </p:nvSpPr>
        <p:spPr>
          <a:xfrm>
            <a:off x="5183188" y="987425"/>
            <a:ext cx="6172200" cy="4873625"/>
          </a:xfrm>
        </p:spPr>
        <p:txBody>
          <a:bodyPr>
            <a:normAutofit/>
          </a:bodyPr>
          <a:lstStyle>
            <a:lvl1pPr>
              <a:lnSpc>
                <a:spcPct val="100000"/>
              </a:lnSpc>
              <a:spcAft>
                <a:spcPts val="600"/>
              </a:spcAft>
              <a:defRPr sz="2400">
                <a:solidFill>
                  <a:schemeClr val="tx1"/>
                </a:solidFill>
                <a:latin typeface="+mn-lt"/>
                <a:cs typeface="Segoe UI" panose="020B0502040204020203" pitchFamily="34" charset="0"/>
              </a:defRPr>
            </a:lvl1pPr>
            <a:lvl2pPr>
              <a:lnSpc>
                <a:spcPct val="100000"/>
              </a:lnSpc>
              <a:spcAft>
                <a:spcPts val="600"/>
              </a:spcAft>
              <a:defRPr sz="2000">
                <a:solidFill>
                  <a:schemeClr val="tx1"/>
                </a:solidFill>
                <a:latin typeface="+mn-lt"/>
                <a:cs typeface="Segoe UI" panose="020B0502040204020203" pitchFamily="34" charset="0"/>
              </a:defRPr>
            </a:lvl2pPr>
            <a:lvl3pPr>
              <a:lnSpc>
                <a:spcPct val="100000"/>
              </a:lnSpc>
              <a:spcAft>
                <a:spcPts val="600"/>
              </a:spcAft>
              <a:defRPr sz="1800">
                <a:solidFill>
                  <a:schemeClr val="tx1"/>
                </a:solidFill>
                <a:latin typeface="+mn-lt"/>
                <a:cs typeface="Segoe UI" panose="020B0502040204020203" pitchFamily="34" charset="0"/>
              </a:defRPr>
            </a:lvl3pPr>
            <a:lvl4pPr>
              <a:lnSpc>
                <a:spcPct val="100000"/>
              </a:lnSpc>
              <a:defRPr sz="1600">
                <a:solidFill>
                  <a:schemeClr val="tx1"/>
                </a:solidFill>
                <a:latin typeface="+mn-lt"/>
                <a:cs typeface="Segoe UI" panose="020B0502040204020203" pitchFamily="34" charset="0"/>
              </a:defRPr>
            </a:lvl4pPr>
            <a:lvl5pPr>
              <a:lnSpc>
                <a:spcPct val="100000"/>
              </a:lnSpc>
              <a:defRPr sz="1400">
                <a:solidFill>
                  <a:schemeClr val="tx1"/>
                </a:solidFill>
                <a:latin typeface="+mn-lt"/>
                <a:cs typeface="Segoe UI" panose="020B0502040204020203" pitchFamily="34" charset="0"/>
              </a:defRPr>
            </a:lvl5pPr>
            <a:lvl6pPr>
              <a:defRPr sz="2000"/>
            </a:lvl6pPr>
            <a:lvl7pPr>
              <a:defRPr sz="2000"/>
            </a:lvl7pPr>
            <a:lvl8pPr>
              <a:defRPr sz="2000"/>
            </a:lvl8pPr>
            <a:lvl9pPr>
              <a:defRPr sz="2000"/>
            </a:lvl9pPr>
          </a:lstStyle>
          <a:p>
            <a:pPr lvl="0"/>
            <a:r>
              <a:rPr lang="en-US" dirty="0"/>
              <a:t>Click to edit text</a:t>
            </a:r>
          </a:p>
          <a:p>
            <a:pPr lvl="1"/>
            <a:r>
              <a:rPr lang="en-US" dirty="0"/>
              <a:t>Second level</a:t>
            </a:r>
          </a:p>
          <a:p>
            <a:pPr lvl="2"/>
            <a:r>
              <a:rPr lang="en-US" dirty="0"/>
              <a:t>Third level</a:t>
            </a:r>
          </a:p>
        </p:txBody>
      </p:sp>
      <p:sp>
        <p:nvSpPr>
          <p:cNvPr id="4" name="Text Placeholder 3">
            <a:extLst>
              <a:ext uri="{FF2B5EF4-FFF2-40B4-BE49-F238E27FC236}">
                <a16:creationId xmlns:a16="http://schemas.microsoft.com/office/drawing/2014/main" id="{948442DC-2A24-1246-A016-34C036D5BDBB}"/>
              </a:ext>
            </a:extLst>
          </p:cNvPr>
          <p:cNvSpPr>
            <a:spLocks noGrp="1"/>
          </p:cNvSpPr>
          <p:nvPr>
            <p:ph type="body" sz="half" idx="2" hasCustomPrompt="1"/>
          </p:nvPr>
        </p:nvSpPr>
        <p:spPr>
          <a:xfrm>
            <a:off x="839788" y="2057400"/>
            <a:ext cx="3932237" cy="3811588"/>
          </a:xfrm>
        </p:spPr>
        <p:txBody>
          <a:bodyPr>
            <a:normAutofit/>
          </a:bodyPr>
          <a:lstStyle>
            <a:lvl1pPr marL="0" indent="0">
              <a:lnSpc>
                <a:spcPct val="100000"/>
              </a:lnSpc>
              <a:spcAft>
                <a:spcPts val="600"/>
              </a:spcAft>
              <a:buNone/>
              <a:defRPr sz="1800">
                <a:solidFill>
                  <a:schemeClr val="tx1"/>
                </a:solidFill>
                <a:latin typeface="+mn-lt"/>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text</a:t>
            </a:r>
          </a:p>
        </p:txBody>
      </p:sp>
      <p:pic>
        <p:nvPicPr>
          <p:cNvPr id="6" name="Picture 5">
            <a:extLst>
              <a:ext uri="{FF2B5EF4-FFF2-40B4-BE49-F238E27FC236}">
                <a16:creationId xmlns:a16="http://schemas.microsoft.com/office/drawing/2014/main" id="{8C2B6028-2834-A047-9F99-7065866043D6}"/>
              </a:ext>
            </a:extLst>
          </p:cNvPr>
          <p:cNvPicPr>
            <a:picLocks noChangeAspect="1"/>
          </p:cNvPicPr>
          <p:nvPr/>
        </p:nvPicPr>
        <p:blipFill rotWithShape="1">
          <a:blip r:embed="rId2"/>
          <a:srcRect l="47786" r="48893"/>
          <a:stretch/>
        </p:blipFill>
        <p:spPr>
          <a:xfrm>
            <a:off x="5442" y="0"/>
            <a:ext cx="404949" cy="6858000"/>
          </a:xfrm>
          <a:prstGeom prst="rect">
            <a:avLst/>
          </a:prstGeom>
        </p:spPr>
      </p:pic>
      <p:pic>
        <p:nvPicPr>
          <p:cNvPr id="7" name="Picture 6">
            <a:extLst>
              <a:ext uri="{FF2B5EF4-FFF2-40B4-BE49-F238E27FC236}">
                <a16:creationId xmlns:a16="http://schemas.microsoft.com/office/drawing/2014/main" id="{EDAA725D-D060-7544-BC63-875695A5E207}"/>
              </a:ext>
            </a:extLst>
          </p:cNvPr>
          <p:cNvPicPr>
            <a:picLocks noChangeAspect="1"/>
          </p:cNvPicPr>
          <p:nvPr/>
        </p:nvPicPr>
        <p:blipFill>
          <a:blip r:embed="rId3"/>
          <a:stretch>
            <a:fillRect/>
          </a:stretch>
        </p:blipFill>
        <p:spPr>
          <a:xfrm>
            <a:off x="11353799" y="6102302"/>
            <a:ext cx="630283" cy="566921"/>
          </a:xfrm>
          <a:prstGeom prst="rect">
            <a:avLst/>
          </a:prstGeom>
        </p:spPr>
      </p:pic>
    </p:spTree>
    <p:extLst>
      <p:ext uri="{BB962C8B-B14F-4D97-AF65-F5344CB8AC3E}">
        <p14:creationId xmlns:p14="http://schemas.microsoft.com/office/powerpoint/2010/main" val="4063566689"/>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1_Picture with Cap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4FBA5-6B4E-EC4E-A1BD-ADC2BADFF96B}"/>
              </a:ext>
            </a:extLst>
          </p:cNvPr>
          <p:cNvSpPr>
            <a:spLocks noGrp="1"/>
          </p:cNvSpPr>
          <p:nvPr>
            <p:ph type="title" hasCustomPrompt="1"/>
          </p:nvPr>
        </p:nvSpPr>
        <p:spPr>
          <a:xfrm>
            <a:off x="839788" y="457200"/>
            <a:ext cx="3932237" cy="1600200"/>
          </a:xfrm>
        </p:spPr>
        <p:txBody>
          <a:bodyPr anchor="b">
            <a:normAutofit/>
          </a:bodyPr>
          <a:lstStyle>
            <a:lvl1pPr>
              <a:defRPr sz="3200" b="1">
                <a:solidFill>
                  <a:schemeClr val="accent2"/>
                </a:solidFill>
                <a:latin typeface="+mj-lt"/>
                <a:cs typeface="Segoe UI" panose="020B0502040204020203" pitchFamily="34" charset="0"/>
              </a:defRPr>
            </a:lvl1pPr>
          </a:lstStyle>
          <a:p>
            <a:r>
              <a:rPr lang="en-US" dirty="0"/>
              <a:t>CLICK TO EDIT TITLE</a:t>
            </a:r>
          </a:p>
        </p:txBody>
      </p:sp>
      <p:sp>
        <p:nvSpPr>
          <p:cNvPr id="3" name="Picture Placeholder 2">
            <a:extLst>
              <a:ext uri="{FF2B5EF4-FFF2-40B4-BE49-F238E27FC236}">
                <a16:creationId xmlns:a16="http://schemas.microsoft.com/office/drawing/2014/main" id="{13C65746-ACAD-4648-A241-DBEAE0D92059}"/>
              </a:ext>
            </a:extLst>
          </p:cNvPr>
          <p:cNvSpPr>
            <a:spLocks noGrp="1"/>
          </p:cNvSpPr>
          <p:nvPr>
            <p:ph type="pic" idx="1"/>
          </p:nvPr>
        </p:nvSpPr>
        <p:spPr>
          <a:xfrm>
            <a:off x="5183188" y="987425"/>
            <a:ext cx="6172200" cy="4873625"/>
          </a:xfrm>
        </p:spPr>
        <p:txBody>
          <a:bodyPr/>
          <a:lstStyle>
            <a:lvl1pPr marL="0" indent="0">
              <a:lnSpc>
                <a:spcPct val="100000"/>
              </a:lnSpc>
              <a:spcAft>
                <a:spcPts val="600"/>
              </a:spcAft>
              <a:buNone/>
              <a:defRPr sz="3200">
                <a:solidFill>
                  <a:schemeClr val="tx2"/>
                </a:solidFill>
                <a:latin typeface="+mn-lt"/>
                <a:cs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D49BA78-2353-F449-809F-A41F92D937CE}"/>
              </a:ext>
            </a:extLst>
          </p:cNvPr>
          <p:cNvSpPr>
            <a:spLocks noGrp="1"/>
          </p:cNvSpPr>
          <p:nvPr>
            <p:ph type="body" sz="half" idx="2" hasCustomPrompt="1"/>
          </p:nvPr>
        </p:nvSpPr>
        <p:spPr>
          <a:xfrm>
            <a:off x="839788" y="2057400"/>
            <a:ext cx="3932237" cy="3811588"/>
          </a:xfrm>
        </p:spPr>
        <p:txBody>
          <a:bodyPr>
            <a:normAutofit/>
          </a:bodyPr>
          <a:lstStyle>
            <a:lvl1pPr marL="0" indent="0">
              <a:lnSpc>
                <a:spcPct val="150000"/>
              </a:lnSpc>
              <a:spcAft>
                <a:spcPts val="600"/>
              </a:spcAft>
              <a:buNone/>
              <a:defRPr sz="1800">
                <a:solidFill>
                  <a:schemeClr val="tx2"/>
                </a:solidFill>
                <a:latin typeface="+mn-lt"/>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text</a:t>
            </a:r>
          </a:p>
        </p:txBody>
      </p:sp>
      <p:pic>
        <p:nvPicPr>
          <p:cNvPr id="6" name="Picture 5">
            <a:extLst>
              <a:ext uri="{FF2B5EF4-FFF2-40B4-BE49-F238E27FC236}">
                <a16:creationId xmlns:a16="http://schemas.microsoft.com/office/drawing/2014/main" id="{592547B1-B0A2-4D47-82A9-A0F6D79B6A53}"/>
              </a:ext>
            </a:extLst>
          </p:cNvPr>
          <p:cNvPicPr>
            <a:picLocks noChangeAspect="1"/>
          </p:cNvPicPr>
          <p:nvPr/>
        </p:nvPicPr>
        <p:blipFill rotWithShape="1">
          <a:blip r:embed="rId2"/>
          <a:srcRect l="47786" r="48893"/>
          <a:stretch/>
        </p:blipFill>
        <p:spPr>
          <a:xfrm>
            <a:off x="5442" y="0"/>
            <a:ext cx="404949" cy="6858000"/>
          </a:xfrm>
          <a:prstGeom prst="rect">
            <a:avLst/>
          </a:prstGeom>
        </p:spPr>
      </p:pic>
      <p:pic>
        <p:nvPicPr>
          <p:cNvPr id="7" name="Picture 6">
            <a:extLst>
              <a:ext uri="{FF2B5EF4-FFF2-40B4-BE49-F238E27FC236}">
                <a16:creationId xmlns:a16="http://schemas.microsoft.com/office/drawing/2014/main" id="{35ACFBBF-A61D-4A4B-BDF6-818AB68ACBA7}"/>
              </a:ext>
            </a:extLst>
          </p:cNvPr>
          <p:cNvPicPr>
            <a:picLocks noChangeAspect="1"/>
          </p:cNvPicPr>
          <p:nvPr/>
        </p:nvPicPr>
        <p:blipFill>
          <a:blip r:embed="rId3"/>
          <a:stretch>
            <a:fillRect/>
          </a:stretch>
        </p:blipFill>
        <p:spPr>
          <a:xfrm>
            <a:off x="11353799" y="6102302"/>
            <a:ext cx="630283" cy="566921"/>
          </a:xfrm>
          <a:prstGeom prst="rect">
            <a:avLst/>
          </a:prstGeom>
        </p:spPr>
      </p:pic>
    </p:spTree>
    <p:extLst>
      <p:ext uri="{BB962C8B-B14F-4D97-AF65-F5344CB8AC3E}">
        <p14:creationId xmlns:p14="http://schemas.microsoft.com/office/powerpoint/2010/main" val="374794502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BFB60E-9BAD-4834-8003-BE44033BFDF4}"/>
              </a:ext>
            </a:extLst>
          </p:cNvPr>
          <p:cNvPicPr>
            <a:picLocks noChangeAspect="1"/>
          </p:cNvPicPr>
          <p:nvPr/>
        </p:nvPicPr>
        <p:blipFill rotWithShape="1">
          <a:blip r:embed="rId2"/>
          <a:srcRect l="-9" r="21"/>
          <a:stretch/>
        </p:blipFill>
        <p:spPr>
          <a:xfrm>
            <a:off x="0" y="0"/>
            <a:ext cx="12192000" cy="6858000"/>
          </a:xfrm>
          <a:prstGeom prst="rect">
            <a:avLst/>
          </a:prstGeom>
        </p:spPr>
      </p:pic>
      <p:sp>
        <p:nvSpPr>
          <p:cNvPr id="2" name="Title 1">
            <a:extLst>
              <a:ext uri="{FF2B5EF4-FFF2-40B4-BE49-F238E27FC236}">
                <a16:creationId xmlns:a16="http://schemas.microsoft.com/office/drawing/2014/main" id="{FA12A0A7-4CF2-4743-858C-719C761D6A76}"/>
              </a:ext>
            </a:extLst>
          </p:cNvPr>
          <p:cNvSpPr>
            <a:spLocks noGrp="1"/>
          </p:cNvSpPr>
          <p:nvPr>
            <p:ph type="title" hasCustomPrompt="1"/>
          </p:nvPr>
        </p:nvSpPr>
        <p:spPr>
          <a:xfrm>
            <a:off x="831850" y="1709738"/>
            <a:ext cx="10515600" cy="2852737"/>
          </a:xfrm>
        </p:spPr>
        <p:txBody>
          <a:bodyPr anchor="b">
            <a:normAutofit/>
          </a:bodyPr>
          <a:lstStyle>
            <a:lvl1pPr>
              <a:defRPr sz="4400" b="1">
                <a:solidFill>
                  <a:srgbClr val="F1F1EF"/>
                </a:solidFill>
                <a:latin typeface="+mj-lt"/>
                <a:cs typeface="Segoe UI" panose="020B0502040204020203" pitchFamily="34" charset="0"/>
              </a:defRPr>
            </a:lvl1pPr>
          </a:lstStyle>
          <a:p>
            <a:r>
              <a:rPr lang="en-US" dirty="0"/>
              <a:t>CLICK TO EDIT TITLE</a:t>
            </a:r>
          </a:p>
        </p:txBody>
      </p:sp>
      <p:sp>
        <p:nvSpPr>
          <p:cNvPr id="3" name="Text Placeholder 2">
            <a:extLst>
              <a:ext uri="{FF2B5EF4-FFF2-40B4-BE49-F238E27FC236}">
                <a16:creationId xmlns:a16="http://schemas.microsoft.com/office/drawing/2014/main" id="{94AB00D5-0002-EB43-B596-CD3FCE26D7FF}"/>
              </a:ext>
            </a:extLst>
          </p:cNvPr>
          <p:cNvSpPr>
            <a:spLocks noGrp="1"/>
          </p:cNvSpPr>
          <p:nvPr>
            <p:ph type="body" idx="1" hasCustomPrompt="1"/>
          </p:nvPr>
        </p:nvSpPr>
        <p:spPr>
          <a:xfrm>
            <a:off x="831850" y="4589463"/>
            <a:ext cx="10515600" cy="1500187"/>
          </a:xfrm>
        </p:spPr>
        <p:txBody>
          <a:bodyPr/>
          <a:lstStyle>
            <a:lvl1pPr marL="0" indent="0">
              <a:buNone/>
              <a:defRPr sz="2400">
                <a:solidFill>
                  <a:srgbClr val="F1F1EF"/>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subtitle</a:t>
            </a:r>
          </a:p>
        </p:txBody>
      </p:sp>
      <p:pic>
        <p:nvPicPr>
          <p:cNvPr id="11" name="Picture 10">
            <a:extLst>
              <a:ext uri="{FF2B5EF4-FFF2-40B4-BE49-F238E27FC236}">
                <a16:creationId xmlns:a16="http://schemas.microsoft.com/office/drawing/2014/main" id="{87B315BF-030E-704F-AC88-072335552124}"/>
              </a:ext>
            </a:extLst>
          </p:cNvPr>
          <p:cNvPicPr>
            <a:picLocks noChangeAspect="1"/>
          </p:cNvPicPr>
          <p:nvPr/>
        </p:nvPicPr>
        <p:blipFill>
          <a:blip r:embed="rId3"/>
          <a:stretch>
            <a:fillRect/>
          </a:stretch>
        </p:blipFill>
        <p:spPr>
          <a:xfrm>
            <a:off x="10941667" y="5725249"/>
            <a:ext cx="1042416" cy="937623"/>
          </a:xfrm>
          <a:prstGeom prst="rect">
            <a:avLst/>
          </a:prstGeom>
        </p:spPr>
      </p:pic>
    </p:spTree>
    <p:extLst>
      <p:ext uri="{BB962C8B-B14F-4D97-AF65-F5344CB8AC3E}">
        <p14:creationId xmlns:p14="http://schemas.microsoft.com/office/powerpoint/2010/main" val="754831466"/>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96BAE-F822-E34A-990A-9C2771C072A9}"/>
              </a:ext>
            </a:extLst>
          </p:cNvPr>
          <p:cNvSpPr>
            <a:spLocks noGrp="1"/>
          </p:cNvSpPr>
          <p:nvPr>
            <p:ph type="title" hasCustomPrompt="1"/>
          </p:nvPr>
        </p:nvSpPr>
        <p:spPr/>
        <p:txBody>
          <a:bodyPr>
            <a:normAutofit/>
          </a:bodyPr>
          <a:lstStyle>
            <a:lvl1pPr>
              <a:defRPr sz="4000" b="1">
                <a:solidFill>
                  <a:schemeClr val="accent1"/>
                </a:solidFill>
                <a:latin typeface="+mj-lt"/>
                <a:cs typeface="Segoe UI" panose="020B0502040204020203" pitchFamily="34" charset="0"/>
              </a:defRPr>
            </a:lvl1pPr>
          </a:lstStyle>
          <a:p>
            <a:r>
              <a:rPr lang="en-US" dirty="0"/>
              <a:t>CLICK TO EDIT TITLE</a:t>
            </a:r>
          </a:p>
        </p:txBody>
      </p:sp>
      <p:sp>
        <p:nvSpPr>
          <p:cNvPr id="3" name="Content Placeholder 2">
            <a:extLst>
              <a:ext uri="{FF2B5EF4-FFF2-40B4-BE49-F238E27FC236}">
                <a16:creationId xmlns:a16="http://schemas.microsoft.com/office/drawing/2014/main" id="{EDAB2EFE-DD9F-E146-A0F0-1CC9263E135A}"/>
              </a:ext>
            </a:extLst>
          </p:cNvPr>
          <p:cNvSpPr>
            <a:spLocks noGrp="1"/>
          </p:cNvSpPr>
          <p:nvPr>
            <p:ph idx="1" hasCustomPrompt="1"/>
          </p:nvPr>
        </p:nvSpPr>
        <p:spPr/>
        <p:txBody>
          <a:bodyPr/>
          <a:lstStyle>
            <a:lvl1pPr>
              <a:lnSpc>
                <a:spcPct val="100000"/>
              </a:lnSpc>
              <a:spcAft>
                <a:spcPts val="600"/>
              </a:spcAft>
              <a:defRPr sz="2400">
                <a:solidFill>
                  <a:schemeClr val="tx1"/>
                </a:solidFill>
                <a:latin typeface="+mn-lt"/>
                <a:cs typeface="Segoe UI" panose="020B0502040204020203" pitchFamily="34" charset="0"/>
              </a:defRPr>
            </a:lvl1pPr>
            <a:lvl2pPr>
              <a:lnSpc>
                <a:spcPct val="100000"/>
              </a:lnSpc>
              <a:spcAft>
                <a:spcPts val="600"/>
              </a:spcAft>
              <a:defRPr sz="2000">
                <a:solidFill>
                  <a:schemeClr val="tx1"/>
                </a:solidFill>
                <a:latin typeface="+mn-lt"/>
                <a:cs typeface="Segoe UI" panose="020B0502040204020203" pitchFamily="34" charset="0"/>
              </a:defRPr>
            </a:lvl2pPr>
            <a:lvl3pPr>
              <a:lnSpc>
                <a:spcPct val="100000"/>
              </a:lnSpc>
              <a:spcAft>
                <a:spcPts val="600"/>
              </a:spcAft>
              <a:defRPr sz="1800">
                <a:solidFill>
                  <a:schemeClr val="tx1"/>
                </a:solidFill>
                <a:latin typeface="+mn-lt"/>
                <a:cs typeface="Segoe UI" panose="020B0502040204020203" pitchFamily="34" charset="0"/>
              </a:defRPr>
            </a:lvl3pPr>
            <a:lvl4pPr>
              <a:lnSpc>
                <a:spcPct val="100000"/>
              </a:lnSpc>
              <a:defRPr sz="1600">
                <a:solidFill>
                  <a:schemeClr val="tx1"/>
                </a:solidFill>
                <a:latin typeface="+mn-lt"/>
                <a:cs typeface="Segoe UI" panose="020B0502040204020203" pitchFamily="34" charset="0"/>
              </a:defRPr>
            </a:lvl4pPr>
            <a:lvl5pPr>
              <a:lnSpc>
                <a:spcPct val="100000"/>
              </a:lnSpc>
              <a:defRPr sz="1400">
                <a:solidFill>
                  <a:schemeClr val="tx1"/>
                </a:solidFill>
                <a:latin typeface="+mn-lt"/>
                <a:cs typeface="Segoe UI" panose="020B0502040204020203" pitchFamily="34" charset="0"/>
              </a:defRPr>
            </a:lvl5pPr>
          </a:lstStyle>
          <a:p>
            <a:pPr lvl="0"/>
            <a:r>
              <a:rPr lang="en-US" dirty="0"/>
              <a:t>Click to edit text</a:t>
            </a:r>
          </a:p>
          <a:p>
            <a:pPr lvl="1"/>
            <a:r>
              <a:rPr lang="en-US" dirty="0"/>
              <a:t>Second level</a:t>
            </a:r>
          </a:p>
          <a:p>
            <a:pPr lvl="2"/>
            <a:r>
              <a:rPr lang="en-US" dirty="0"/>
              <a:t>Third level</a:t>
            </a:r>
          </a:p>
        </p:txBody>
      </p:sp>
      <p:pic>
        <p:nvPicPr>
          <p:cNvPr id="8" name="Picture 7">
            <a:extLst>
              <a:ext uri="{FF2B5EF4-FFF2-40B4-BE49-F238E27FC236}">
                <a16:creationId xmlns:a16="http://schemas.microsoft.com/office/drawing/2014/main" id="{9DB85484-F698-6E44-9BC7-625676C81206}"/>
              </a:ext>
            </a:extLst>
          </p:cNvPr>
          <p:cNvPicPr>
            <a:picLocks noChangeAspect="1"/>
          </p:cNvPicPr>
          <p:nvPr/>
        </p:nvPicPr>
        <p:blipFill>
          <a:blip r:embed="rId2"/>
          <a:stretch>
            <a:fillRect/>
          </a:stretch>
        </p:blipFill>
        <p:spPr>
          <a:xfrm>
            <a:off x="11353799" y="6102302"/>
            <a:ext cx="630283" cy="566921"/>
          </a:xfrm>
          <a:prstGeom prst="rect">
            <a:avLst/>
          </a:prstGeom>
        </p:spPr>
      </p:pic>
      <p:pic>
        <p:nvPicPr>
          <p:cNvPr id="6" name="Picture 5">
            <a:extLst>
              <a:ext uri="{FF2B5EF4-FFF2-40B4-BE49-F238E27FC236}">
                <a16:creationId xmlns:a16="http://schemas.microsoft.com/office/drawing/2014/main" id="{A053AD66-5A39-4DAC-BD67-EB47A61CA2CE}"/>
              </a:ext>
            </a:extLst>
          </p:cNvPr>
          <p:cNvPicPr>
            <a:picLocks noChangeAspect="1"/>
          </p:cNvPicPr>
          <p:nvPr/>
        </p:nvPicPr>
        <p:blipFill rotWithShape="1">
          <a:blip r:embed="rId3"/>
          <a:srcRect r="96679"/>
          <a:stretch/>
        </p:blipFill>
        <p:spPr>
          <a:xfrm>
            <a:off x="0" y="0"/>
            <a:ext cx="404949" cy="6858000"/>
          </a:xfrm>
          <a:prstGeom prst="rect">
            <a:avLst/>
          </a:prstGeom>
        </p:spPr>
      </p:pic>
    </p:spTree>
    <p:extLst>
      <p:ext uri="{BB962C8B-B14F-4D97-AF65-F5344CB8AC3E}">
        <p14:creationId xmlns:p14="http://schemas.microsoft.com/office/powerpoint/2010/main" val="1270096163"/>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3_Two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54D9B-8987-0D4C-A48D-AC224E43243C}"/>
              </a:ext>
            </a:extLst>
          </p:cNvPr>
          <p:cNvSpPr>
            <a:spLocks noGrp="1"/>
          </p:cNvSpPr>
          <p:nvPr>
            <p:ph type="title" hasCustomPrompt="1"/>
          </p:nvPr>
        </p:nvSpPr>
        <p:spPr/>
        <p:txBody>
          <a:bodyPr>
            <a:normAutofit/>
          </a:bodyPr>
          <a:lstStyle>
            <a:lvl1pPr>
              <a:defRPr sz="4000" b="1" i="0">
                <a:solidFill>
                  <a:schemeClr val="accent1"/>
                </a:solidFill>
                <a:latin typeface="+mj-lt"/>
                <a:cs typeface="Segoe UI" panose="020B0502040204020203" pitchFamily="34" charset="0"/>
              </a:defRPr>
            </a:lvl1pPr>
          </a:lstStyle>
          <a:p>
            <a:r>
              <a:rPr lang="en-US" dirty="0"/>
              <a:t>CLICK TO EDIT TITLE</a:t>
            </a:r>
          </a:p>
        </p:txBody>
      </p:sp>
      <p:sp>
        <p:nvSpPr>
          <p:cNvPr id="3" name="Content Placeholder 2">
            <a:extLst>
              <a:ext uri="{FF2B5EF4-FFF2-40B4-BE49-F238E27FC236}">
                <a16:creationId xmlns:a16="http://schemas.microsoft.com/office/drawing/2014/main" id="{F830977D-D50B-F34A-A72B-3B2E6C9B12F6}"/>
              </a:ext>
            </a:extLst>
          </p:cNvPr>
          <p:cNvSpPr>
            <a:spLocks noGrp="1"/>
          </p:cNvSpPr>
          <p:nvPr>
            <p:ph sz="half" idx="1" hasCustomPrompt="1"/>
          </p:nvPr>
        </p:nvSpPr>
        <p:spPr>
          <a:xfrm>
            <a:off x="838200" y="1825625"/>
            <a:ext cx="5181600" cy="4351338"/>
          </a:xfrm>
        </p:spPr>
        <p:txBody>
          <a:bodyPr/>
          <a:lstStyle>
            <a:lvl1pPr>
              <a:lnSpc>
                <a:spcPct val="100000"/>
              </a:lnSpc>
              <a:spcBef>
                <a:spcPts val="0"/>
              </a:spcBef>
              <a:spcAft>
                <a:spcPts val="600"/>
              </a:spcAft>
              <a:defRPr sz="2400">
                <a:solidFill>
                  <a:schemeClr val="tx1"/>
                </a:solidFill>
                <a:latin typeface="+mn-lt"/>
                <a:cs typeface="Segoe UI" panose="020B0502040204020203" pitchFamily="34" charset="0"/>
              </a:defRPr>
            </a:lvl1pPr>
            <a:lvl2pPr>
              <a:lnSpc>
                <a:spcPct val="100000"/>
              </a:lnSpc>
              <a:spcBef>
                <a:spcPts val="0"/>
              </a:spcBef>
              <a:spcAft>
                <a:spcPts val="600"/>
              </a:spcAft>
              <a:defRPr sz="2000">
                <a:solidFill>
                  <a:schemeClr val="tx1"/>
                </a:solidFill>
                <a:latin typeface="+mn-lt"/>
                <a:cs typeface="Segoe UI" panose="020B0502040204020203" pitchFamily="34" charset="0"/>
              </a:defRPr>
            </a:lvl2pPr>
            <a:lvl3pPr>
              <a:lnSpc>
                <a:spcPct val="100000"/>
              </a:lnSpc>
              <a:spcBef>
                <a:spcPts val="0"/>
              </a:spcBef>
              <a:spcAft>
                <a:spcPts val="600"/>
              </a:spcAft>
              <a:defRPr sz="1800">
                <a:solidFill>
                  <a:schemeClr val="tx1"/>
                </a:solidFill>
                <a:latin typeface="+mn-lt"/>
                <a:cs typeface="Segoe UI" panose="020B0502040204020203" pitchFamily="34" charset="0"/>
              </a:defRPr>
            </a:lvl3pPr>
            <a:lvl4pPr>
              <a:lnSpc>
                <a:spcPct val="100000"/>
              </a:lnSpc>
              <a:spcBef>
                <a:spcPts val="0"/>
              </a:spcBef>
              <a:spcAft>
                <a:spcPts val="600"/>
              </a:spcAft>
              <a:defRPr sz="1600">
                <a:solidFill>
                  <a:schemeClr val="tx1"/>
                </a:solidFill>
                <a:latin typeface="+mn-lt"/>
                <a:cs typeface="Segoe UI" panose="020B0502040204020203" pitchFamily="34" charset="0"/>
              </a:defRPr>
            </a:lvl4pPr>
            <a:lvl5pPr>
              <a:lnSpc>
                <a:spcPct val="100000"/>
              </a:lnSpc>
              <a:spcBef>
                <a:spcPts val="0"/>
              </a:spcBef>
              <a:spcAft>
                <a:spcPts val="600"/>
              </a:spcAft>
              <a:defRPr sz="1400">
                <a:solidFill>
                  <a:schemeClr val="tx1"/>
                </a:solidFill>
                <a:latin typeface="+mn-lt"/>
                <a:cs typeface="Segoe UI" panose="020B0502040204020203" pitchFamily="34" charset="0"/>
              </a:defRPr>
            </a:lvl5pPr>
          </a:lstStyle>
          <a:p>
            <a:pPr lvl="0"/>
            <a:r>
              <a:rPr lang="en-US" dirty="0"/>
              <a:t>Click to edit text</a:t>
            </a:r>
          </a:p>
          <a:p>
            <a:pPr lvl="1"/>
            <a:r>
              <a:rPr lang="en-US" dirty="0"/>
              <a:t>Second level</a:t>
            </a:r>
          </a:p>
          <a:p>
            <a:pPr lvl="2"/>
            <a:r>
              <a:rPr lang="en-US" dirty="0"/>
              <a:t>Third level</a:t>
            </a:r>
          </a:p>
        </p:txBody>
      </p:sp>
      <p:sp>
        <p:nvSpPr>
          <p:cNvPr id="4" name="Content Placeholder 3">
            <a:extLst>
              <a:ext uri="{FF2B5EF4-FFF2-40B4-BE49-F238E27FC236}">
                <a16:creationId xmlns:a16="http://schemas.microsoft.com/office/drawing/2014/main" id="{D66A8F47-B8E2-2147-BF7A-36D46A6796E7}"/>
              </a:ext>
            </a:extLst>
          </p:cNvPr>
          <p:cNvSpPr>
            <a:spLocks noGrp="1"/>
          </p:cNvSpPr>
          <p:nvPr>
            <p:ph sz="half" idx="2" hasCustomPrompt="1"/>
          </p:nvPr>
        </p:nvSpPr>
        <p:spPr>
          <a:xfrm>
            <a:off x="6172200" y="1825625"/>
            <a:ext cx="5181600" cy="4351338"/>
          </a:xfrm>
        </p:spPr>
        <p:txBody>
          <a:bodyPr/>
          <a:lstStyle>
            <a:lvl1pPr>
              <a:lnSpc>
                <a:spcPct val="100000"/>
              </a:lnSpc>
              <a:spcBef>
                <a:spcPts val="0"/>
              </a:spcBef>
              <a:spcAft>
                <a:spcPts val="600"/>
              </a:spcAft>
              <a:defRPr sz="2400">
                <a:solidFill>
                  <a:schemeClr val="tx1"/>
                </a:solidFill>
                <a:latin typeface="+mn-lt"/>
                <a:cs typeface="Segoe UI" panose="020B0502040204020203" pitchFamily="34" charset="0"/>
              </a:defRPr>
            </a:lvl1pPr>
            <a:lvl2pPr>
              <a:lnSpc>
                <a:spcPct val="100000"/>
              </a:lnSpc>
              <a:spcBef>
                <a:spcPts val="0"/>
              </a:spcBef>
              <a:spcAft>
                <a:spcPts val="600"/>
              </a:spcAft>
              <a:defRPr sz="2000">
                <a:solidFill>
                  <a:schemeClr val="tx1"/>
                </a:solidFill>
                <a:latin typeface="+mn-lt"/>
                <a:cs typeface="Segoe UI" panose="020B0502040204020203" pitchFamily="34" charset="0"/>
              </a:defRPr>
            </a:lvl2pPr>
            <a:lvl3pPr>
              <a:lnSpc>
                <a:spcPct val="100000"/>
              </a:lnSpc>
              <a:spcBef>
                <a:spcPts val="0"/>
              </a:spcBef>
              <a:spcAft>
                <a:spcPts val="600"/>
              </a:spcAft>
              <a:defRPr sz="1800">
                <a:solidFill>
                  <a:schemeClr val="tx1"/>
                </a:solidFill>
                <a:latin typeface="+mn-lt"/>
                <a:cs typeface="Segoe UI" panose="020B0502040204020203" pitchFamily="34" charset="0"/>
              </a:defRPr>
            </a:lvl3pPr>
            <a:lvl4pPr>
              <a:lnSpc>
                <a:spcPct val="100000"/>
              </a:lnSpc>
              <a:spcBef>
                <a:spcPts val="0"/>
              </a:spcBef>
              <a:spcAft>
                <a:spcPts val="600"/>
              </a:spcAft>
              <a:defRPr sz="1600">
                <a:solidFill>
                  <a:schemeClr val="tx1"/>
                </a:solidFill>
                <a:latin typeface="+mn-lt"/>
                <a:cs typeface="Segoe UI" panose="020B0502040204020203" pitchFamily="34" charset="0"/>
              </a:defRPr>
            </a:lvl4pPr>
            <a:lvl5pPr>
              <a:lnSpc>
                <a:spcPct val="100000"/>
              </a:lnSpc>
              <a:spcBef>
                <a:spcPts val="0"/>
              </a:spcBef>
              <a:spcAft>
                <a:spcPts val="600"/>
              </a:spcAft>
              <a:defRPr sz="1400">
                <a:solidFill>
                  <a:schemeClr val="tx1"/>
                </a:solidFill>
                <a:latin typeface="+mn-lt"/>
                <a:cs typeface="Segoe UI" panose="020B0502040204020203" pitchFamily="34" charset="0"/>
              </a:defRPr>
            </a:lvl5pPr>
          </a:lstStyle>
          <a:p>
            <a:pPr lvl="0"/>
            <a:r>
              <a:rPr lang="en-US" dirty="0"/>
              <a:t>Click to edit text</a:t>
            </a:r>
          </a:p>
          <a:p>
            <a:pPr lvl="1"/>
            <a:r>
              <a:rPr lang="en-US" dirty="0"/>
              <a:t>Second level</a:t>
            </a:r>
          </a:p>
          <a:p>
            <a:pPr lvl="2"/>
            <a:r>
              <a:rPr lang="en-US" dirty="0"/>
              <a:t>Third level</a:t>
            </a:r>
          </a:p>
        </p:txBody>
      </p:sp>
      <p:pic>
        <p:nvPicPr>
          <p:cNvPr id="7" name="Picture 6">
            <a:extLst>
              <a:ext uri="{FF2B5EF4-FFF2-40B4-BE49-F238E27FC236}">
                <a16:creationId xmlns:a16="http://schemas.microsoft.com/office/drawing/2014/main" id="{503078E9-8E80-4049-845B-55B7433C13D9}"/>
              </a:ext>
            </a:extLst>
          </p:cNvPr>
          <p:cNvPicPr>
            <a:picLocks noChangeAspect="1"/>
          </p:cNvPicPr>
          <p:nvPr/>
        </p:nvPicPr>
        <p:blipFill>
          <a:blip r:embed="rId2"/>
          <a:stretch>
            <a:fillRect/>
          </a:stretch>
        </p:blipFill>
        <p:spPr>
          <a:xfrm>
            <a:off x="11353799" y="6102302"/>
            <a:ext cx="630283" cy="566921"/>
          </a:xfrm>
          <a:prstGeom prst="rect">
            <a:avLst/>
          </a:prstGeom>
        </p:spPr>
      </p:pic>
      <p:pic>
        <p:nvPicPr>
          <p:cNvPr id="8" name="Picture 7">
            <a:extLst>
              <a:ext uri="{FF2B5EF4-FFF2-40B4-BE49-F238E27FC236}">
                <a16:creationId xmlns:a16="http://schemas.microsoft.com/office/drawing/2014/main" id="{B8475CA8-CA6E-46FE-980C-8BBB31F50435}"/>
              </a:ext>
            </a:extLst>
          </p:cNvPr>
          <p:cNvPicPr>
            <a:picLocks noChangeAspect="1"/>
          </p:cNvPicPr>
          <p:nvPr/>
        </p:nvPicPr>
        <p:blipFill rotWithShape="1">
          <a:blip r:embed="rId3"/>
          <a:srcRect r="96679"/>
          <a:stretch/>
        </p:blipFill>
        <p:spPr>
          <a:xfrm>
            <a:off x="0" y="0"/>
            <a:ext cx="404949" cy="6858000"/>
          </a:xfrm>
          <a:prstGeom prst="rect">
            <a:avLst/>
          </a:prstGeom>
        </p:spPr>
      </p:pic>
    </p:spTree>
    <p:extLst>
      <p:ext uri="{BB962C8B-B14F-4D97-AF65-F5344CB8AC3E}">
        <p14:creationId xmlns:p14="http://schemas.microsoft.com/office/powerpoint/2010/main" val="457703862"/>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3_Comparis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20160-DB07-FA41-A195-10DBA0F84C6A}"/>
              </a:ext>
            </a:extLst>
          </p:cNvPr>
          <p:cNvSpPr>
            <a:spLocks noGrp="1"/>
          </p:cNvSpPr>
          <p:nvPr>
            <p:ph type="title" hasCustomPrompt="1"/>
          </p:nvPr>
        </p:nvSpPr>
        <p:spPr>
          <a:xfrm>
            <a:off x="839788" y="365125"/>
            <a:ext cx="10515600" cy="1325563"/>
          </a:xfrm>
        </p:spPr>
        <p:txBody>
          <a:bodyPr>
            <a:normAutofit/>
          </a:bodyPr>
          <a:lstStyle>
            <a:lvl1pPr>
              <a:defRPr sz="4000" b="1">
                <a:solidFill>
                  <a:schemeClr val="accent1"/>
                </a:solidFill>
                <a:latin typeface="+mj-lt"/>
                <a:cs typeface="Segoe UI" panose="020B0502040204020203" pitchFamily="34" charset="0"/>
              </a:defRPr>
            </a:lvl1pPr>
          </a:lstStyle>
          <a:p>
            <a:r>
              <a:rPr lang="en-US"/>
              <a:t>CLICK TO EDIT TITLE</a:t>
            </a:r>
          </a:p>
        </p:txBody>
      </p:sp>
      <p:sp>
        <p:nvSpPr>
          <p:cNvPr id="3" name="Text Placeholder 2">
            <a:extLst>
              <a:ext uri="{FF2B5EF4-FFF2-40B4-BE49-F238E27FC236}">
                <a16:creationId xmlns:a16="http://schemas.microsoft.com/office/drawing/2014/main" id="{E8265D98-7F86-E241-96F3-5AE4DBD2D062}"/>
              </a:ext>
            </a:extLst>
          </p:cNvPr>
          <p:cNvSpPr>
            <a:spLocks noGrp="1"/>
          </p:cNvSpPr>
          <p:nvPr>
            <p:ph type="body" idx="1" hasCustomPrompt="1"/>
          </p:nvPr>
        </p:nvSpPr>
        <p:spPr>
          <a:xfrm>
            <a:off x="839788" y="1681163"/>
            <a:ext cx="5157787" cy="823912"/>
          </a:xfrm>
        </p:spPr>
        <p:txBody>
          <a:bodyPr anchor="b">
            <a:normAutofit/>
          </a:bodyPr>
          <a:lstStyle>
            <a:lvl1pPr marL="0" indent="0">
              <a:lnSpc>
                <a:spcPct val="100000"/>
              </a:lnSpc>
              <a:spcAft>
                <a:spcPts val="600"/>
              </a:spcAft>
              <a:buNone/>
              <a:defRPr sz="2800" b="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57326700-521D-4B43-A2D4-FACEAE7B527F}"/>
              </a:ext>
            </a:extLst>
          </p:cNvPr>
          <p:cNvSpPr>
            <a:spLocks noGrp="1"/>
          </p:cNvSpPr>
          <p:nvPr>
            <p:ph sz="half" idx="2" hasCustomPrompt="1"/>
          </p:nvPr>
        </p:nvSpPr>
        <p:spPr>
          <a:xfrm>
            <a:off x="839788" y="2505075"/>
            <a:ext cx="5157787" cy="3684588"/>
          </a:xfrm>
        </p:spPr>
        <p:txBody>
          <a:bodyPr/>
          <a:lstStyle>
            <a:lvl1pPr>
              <a:lnSpc>
                <a:spcPct val="100000"/>
              </a:lnSpc>
              <a:spcAft>
                <a:spcPts val="600"/>
              </a:spcAft>
              <a:defRPr sz="2400">
                <a:solidFill>
                  <a:schemeClr val="tx1"/>
                </a:solidFill>
                <a:latin typeface="+mn-lt"/>
                <a:cs typeface="Segoe UI" panose="020B0502040204020203" pitchFamily="34" charset="0"/>
              </a:defRPr>
            </a:lvl1pPr>
            <a:lvl2pPr>
              <a:lnSpc>
                <a:spcPct val="100000"/>
              </a:lnSpc>
              <a:spcAft>
                <a:spcPts val="600"/>
              </a:spcAft>
              <a:defRPr sz="2000">
                <a:solidFill>
                  <a:schemeClr val="tx1"/>
                </a:solidFill>
                <a:latin typeface="+mn-lt"/>
                <a:cs typeface="Segoe UI" panose="020B0502040204020203" pitchFamily="34" charset="0"/>
              </a:defRPr>
            </a:lvl2pPr>
            <a:lvl3pPr>
              <a:lnSpc>
                <a:spcPct val="100000"/>
              </a:lnSpc>
              <a:spcAft>
                <a:spcPts val="600"/>
              </a:spcAft>
              <a:defRPr sz="1800">
                <a:solidFill>
                  <a:schemeClr val="tx1"/>
                </a:solidFill>
                <a:latin typeface="+mn-lt"/>
                <a:cs typeface="Segoe UI" panose="020B0502040204020203" pitchFamily="34" charset="0"/>
              </a:defRPr>
            </a:lvl3pPr>
            <a:lvl4pPr>
              <a:lnSpc>
                <a:spcPct val="100000"/>
              </a:lnSpc>
              <a:defRPr sz="1600">
                <a:solidFill>
                  <a:schemeClr val="tx1"/>
                </a:solidFill>
                <a:latin typeface="+mn-lt"/>
                <a:cs typeface="Segoe UI" panose="020B0502040204020203" pitchFamily="34" charset="0"/>
              </a:defRPr>
            </a:lvl4pPr>
            <a:lvl5pPr>
              <a:lnSpc>
                <a:spcPct val="100000"/>
              </a:lnSpc>
              <a:defRPr sz="1400">
                <a:solidFill>
                  <a:schemeClr val="tx1"/>
                </a:solidFill>
                <a:latin typeface="+mn-lt"/>
                <a:cs typeface="Segoe UI" panose="020B0502040204020203" pitchFamily="34" charset="0"/>
              </a:defRPr>
            </a:lvl5pPr>
          </a:lstStyle>
          <a:p>
            <a:pPr lvl="0"/>
            <a:r>
              <a:rPr lang="en-US" dirty="0"/>
              <a:t>Click to edit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CFE9CCF1-FBF1-9743-BC0F-7FF24538351E}"/>
              </a:ext>
            </a:extLst>
          </p:cNvPr>
          <p:cNvSpPr>
            <a:spLocks noGrp="1"/>
          </p:cNvSpPr>
          <p:nvPr>
            <p:ph type="body" sz="quarter" idx="3" hasCustomPrompt="1"/>
          </p:nvPr>
        </p:nvSpPr>
        <p:spPr>
          <a:xfrm>
            <a:off x="6172200" y="1681163"/>
            <a:ext cx="5183188" cy="823912"/>
          </a:xfrm>
        </p:spPr>
        <p:txBody>
          <a:bodyPr anchor="b">
            <a:normAutofit/>
          </a:bodyPr>
          <a:lstStyle>
            <a:lvl1pPr marL="0" indent="0">
              <a:lnSpc>
                <a:spcPct val="100000"/>
              </a:lnSpc>
              <a:spcAft>
                <a:spcPts val="600"/>
              </a:spcAft>
              <a:buNone/>
              <a:defRPr sz="2800" b="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text</a:t>
            </a:r>
          </a:p>
        </p:txBody>
      </p:sp>
      <p:sp>
        <p:nvSpPr>
          <p:cNvPr id="6" name="Content Placeholder 5">
            <a:extLst>
              <a:ext uri="{FF2B5EF4-FFF2-40B4-BE49-F238E27FC236}">
                <a16:creationId xmlns:a16="http://schemas.microsoft.com/office/drawing/2014/main" id="{73BE9C37-AAE6-9046-8B66-3BF2E4EFD234}"/>
              </a:ext>
            </a:extLst>
          </p:cNvPr>
          <p:cNvSpPr>
            <a:spLocks noGrp="1"/>
          </p:cNvSpPr>
          <p:nvPr>
            <p:ph sz="quarter" idx="4" hasCustomPrompt="1"/>
          </p:nvPr>
        </p:nvSpPr>
        <p:spPr>
          <a:xfrm>
            <a:off x="6172200" y="2505075"/>
            <a:ext cx="5183188" cy="3684588"/>
          </a:xfrm>
        </p:spPr>
        <p:txBody>
          <a:bodyPr/>
          <a:lstStyle>
            <a:lvl1pPr>
              <a:lnSpc>
                <a:spcPct val="100000"/>
              </a:lnSpc>
              <a:spcAft>
                <a:spcPts val="600"/>
              </a:spcAft>
              <a:defRPr sz="2400">
                <a:solidFill>
                  <a:schemeClr val="tx1"/>
                </a:solidFill>
                <a:latin typeface="+mn-lt"/>
                <a:cs typeface="Segoe UI" panose="020B0502040204020203" pitchFamily="34" charset="0"/>
              </a:defRPr>
            </a:lvl1pPr>
            <a:lvl2pPr>
              <a:lnSpc>
                <a:spcPct val="100000"/>
              </a:lnSpc>
              <a:spcAft>
                <a:spcPts val="600"/>
              </a:spcAft>
              <a:defRPr sz="2000">
                <a:solidFill>
                  <a:schemeClr val="tx1"/>
                </a:solidFill>
                <a:latin typeface="+mn-lt"/>
                <a:cs typeface="Segoe UI" panose="020B0502040204020203" pitchFamily="34" charset="0"/>
              </a:defRPr>
            </a:lvl2pPr>
            <a:lvl3pPr>
              <a:lnSpc>
                <a:spcPct val="100000"/>
              </a:lnSpc>
              <a:spcAft>
                <a:spcPts val="600"/>
              </a:spcAft>
              <a:defRPr sz="1800">
                <a:solidFill>
                  <a:schemeClr val="tx1"/>
                </a:solidFill>
                <a:latin typeface="+mn-lt"/>
                <a:cs typeface="Segoe UI" panose="020B0502040204020203" pitchFamily="34" charset="0"/>
              </a:defRPr>
            </a:lvl3pPr>
            <a:lvl4pPr>
              <a:lnSpc>
                <a:spcPct val="100000"/>
              </a:lnSpc>
              <a:defRPr sz="1600">
                <a:solidFill>
                  <a:schemeClr val="tx1"/>
                </a:solidFill>
                <a:latin typeface="+mn-lt"/>
                <a:cs typeface="Segoe UI" panose="020B0502040204020203" pitchFamily="34" charset="0"/>
              </a:defRPr>
            </a:lvl4pPr>
            <a:lvl5pPr>
              <a:lnSpc>
                <a:spcPct val="100000"/>
              </a:lnSpc>
              <a:defRPr sz="1400">
                <a:solidFill>
                  <a:schemeClr val="tx1"/>
                </a:solidFill>
                <a:latin typeface="+mn-lt"/>
                <a:cs typeface="Segoe UI" panose="020B0502040204020203" pitchFamily="34" charset="0"/>
              </a:defRPr>
            </a:lvl5pPr>
          </a:lstStyle>
          <a:p>
            <a:pPr lvl="0"/>
            <a:r>
              <a:rPr lang="en-US" dirty="0"/>
              <a:t>Click to edit text</a:t>
            </a:r>
          </a:p>
          <a:p>
            <a:pPr lvl="1"/>
            <a:r>
              <a:rPr lang="en-US" dirty="0"/>
              <a:t>Second level</a:t>
            </a:r>
          </a:p>
          <a:p>
            <a:pPr lvl="2"/>
            <a:r>
              <a:rPr lang="en-US" dirty="0"/>
              <a:t>Third level</a:t>
            </a:r>
          </a:p>
        </p:txBody>
      </p:sp>
      <p:pic>
        <p:nvPicPr>
          <p:cNvPr id="9" name="Picture 8">
            <a:extLst>
              <a:ext uri="{FF2B5EF4-FFF2-40B4-BE49-F238E27FC236}">
                <a16:creationId xmlns:a16="http://schemas.microsoft.com/office/drawing/2014/main" id="{4C59A07E-FD69-E045-B8A5-321D99AEB88C}"/>
              </a:ext>
            </a:extLst>
          </p:cNvPr>
          <p:cNvPicPr>
            <a:picLocks noChangeAspect="1"/>
          </p:cNvPicPr>
          <p:nvPr/>
        </p:nvPicPr>
        <p:blipFill>
          <a:blip r:embed="rId2"/>
          <a:stretch>
            <a:fillRect/>
          </a:stretch>
        </p:blipFill>
        <p:spPr>
          <a:xfrm>
            <a:off x="11353799" y="6102302"/>
            <a:ext cx="630283" cy="566921"/>
          </a:xfrm>
          <a:prstGeom prst="rect">
            <a:avLst/>
          </a:prstGeom>
        </p:spPr>
      </p:pic>
      <p:pic>
        <p:nvPicPr>
          <p:cNvPr id="10" name="Picture 9">
            <a:extLst>
              <a:ext uri="{FF2B5EF4-FFF2-40B4-BE49-F238E27FC236}">
                <a16:creationId xmlns:a16="http://schemas.microsoft.com/office/drawing/2014/main" id="{5AA879BC-A935-4C20-B979-A2214053CADF}"/>
              </a:ext>
            </a:extLst>
          </p:cNvPr>
          <p:cNvPicPr>
            <a:picLocks noChangeAspect="1"/>
          </p:cNvPicPr>
          <p:nvPr/>
        </p:nvPicPr>
        <p:blipFill rotWithShape="1">
          <a:blip r:embed="rId3"/>
          <a:srcRect r="96679"/>
          <a:stretch/>
        </p:blipFill>
        <p:spPr>
          <a:xfrm>
            <a:off x="0" y="0"/>
            <a:ext cx="404949" cy="6858000"/>
          </a:xfrm>
          <a:prstGeom prst="rect">
            <a:avLst/>
          </a:prstGeom>
        </p:spPr>
      </p:pic>
    </p:spTree>
    <p:extLst>
      <p:ext uri="{BB962C8B-B14F-4D97-AF65-F5344CB8AC3E}">
        <p14:creationId xmlns:p14="http://schemas.microsoft.com/office/powerpoint/2010/main" val="3172953899"/>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3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28945-86BB-2F46-A588-79A48E6F3851}"/>
              </a:ext>
            </a:extLst>
          </p:cNvPr>
          <p:cNvSpPr>
            <a:spLocks noGrp="1"/>
          </p:cNvSpPr>
          <p:nvPr>
            <p:ph type="title" hasCustomPrompt="1"/>
          </p:nvPr>
        </p:nvSpPr>
        <p:spPr/>
        <p:txBody>
          <a:bodyPr>
            <a:normAutofit/>
          </a:bodyPr>
          <a:lstStyle>
            <a:lvl1pPr>
              <a:defRPr sz="4000" b="1">
                <a:solidFill>
                  <a:schemeClr val="accent1"/>
                </a:solidFill>
                <a:latin typeface="+mj-lt"/>
                <a:cs typeface="Segoe UI" panose="020B0502040204020203" pitchFamily="34" charset="0"/>
              </a:defRPr>
            </a:lvl1pPr>
          </a:lstStyle>
          <a:p>
            <a:r>
              <a:rPr lang="en-US"/>
              <a:t>CLICK TO EDIT TITLE</a:t>
            </a:r>
          </a:p>
        </p:txBody>
      </p:sp>
      <p:pic>
        <p:nvPicPr>
          <p:cNvPr id="5" name="Picture 4">
            <a:extLst>
              <a:ext uri="{FF2B5EF4-FFF2-40B4-BE49-F238E27FC236}">
                <a16:creationId xmlns:a16="http://schemas.microsoft.com/office/drawing/2014/main" id="{2002DAAB-B753-6343-9EE4-D905FC447CB3}"/>
              </a:ext>
            </a:extLst>
          </p:cNvPr>
          <p:cNvPicPr>
            <a:picLocks noChangeAspect="1"/>
          </p:cNvPicPr>
          <p:nvPr/>
        </p:nvPicPr>
        <p:blipFill>
          <a:blip r:embed="rId2"/>
          <a:stretch>
            <a:fillRect/>
          </a:stretch>
        </p:blipFill>
        <p:spPr>
          <a:xfrm>
            <a:off x="11353799" y="6102302"/>
            <a:ext cx="630283" cy="566921"/>
          </a:xfrm>
          <a:prstGeom prst="rect">
            <a:avLst/>
          </a:prstGeom>
        </p:spPr>
      </p:pic>
      <p:pic>
        <p:nvPicPr>
          <p:cNvPr id="6" name="Picture 5">
            <a:extLst>
              <a:ext uri="{FF2B5EF4-FFF2-40B4-BE49-F238E27FC236}">
                <a16:creationId xmlns:a16="http://schemas.microsoft.com/office/drawing/2014/main" id="{8C37A136-F65D-43D2-8230-9A37FEAFB4B6}"/>
              </a:ext>
            </a:extLst>
          </p:cNvPr>
          <p:cNvPicPr>
            <a:picLocks noChangeAspect="1"/>
          </p:cNvPicPr>
          <p:nvPr/>
        </p:nvPicPr>
        <p:blipFill rotWithShape="1">
          <a:blip r:embed="rId3"/>
          <a:srcRect r="96679"/>
          <a:stretch/>
        </p:blipFill>
        <p:spPr>
          <a:xfrm>
            <a:off x="0" y="0"/>
            <a:ext cx="404949" cy="6858000"/>
          </a:xfrm>
          <a:prstGeom prst="rect">
            <a:avLst/>
          </a:prstGeom>
        </p:spPr>
      </p:pic>
    </p:spTree>
    <p:extLst>
      <p:ext uri="{BB962C8B-B14F-4D97-AF65-F5344CB8AC3E}">
        <p14:creationId xmlns:p14="http://schemas.microsoft.com/office/powerpoint/2010/main" val="90266827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DA6F9-BA5B-408E-934A-C4F6D2D5A9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61FDEB-A2E1-4E21-8690-A7433D70DA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682DAA-4202-4795-9B0B-D33DC04AC176}"/>
              </a:ext>
            </a:extLst>
          </p:cNvPr>
          <p:cNvSpPr>
            <a:spLocks noGrp="1"/>
          </p:cNvSpPr>
          <p:nvPr>
            <p:ph type="dt" sz="half" idx="10"/>
          </p:nvPr>
        </p:nvSpPr>
        <p:spPr/>
        <p:txBody>
          <a:bodyPr/>
          <a:lstStyle/>
          <a:p>
            <a:fld id="{A04F7E1E-FDC8-49D7-9A5A-03A04475EBFB}" type="datetimeFigureOut">
              <a:rPr lang="en-US" smtClean="0"/>
              <a:t>2/20/2020</a:t>
            </a:fld>
            <a:endParaRPr lang="en-US"/>
          </a:p>
        </p:txBody>
      </p:sp>
      <p:sp>
        <p:nvSpPr>
          <p:cNvPr id="5" name="Footer Placeholder 4">
            <a:extLst>
              <a:ext uri="{FF2B5EF4-FFF2-40B4-BE49-F238E27FC236}">
                <a16:creationId xmlns:a16="http://schemas.microsoft.com/office/drawing/2014/main" id="{1784AB94-2A40-4714-81C8-18DBB2E4D0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8E0061-C332-4AC2-A52E-AE990AFFBD47}"/>
              </a:ext>
            </a:extLst>
          </p:cNvPr>
          <p:cNvSpPr>
            <a:spLocks noGrp="1"/>
          </p:cNvSpPr>
          <p:nvPr>
            <p:ph type="sldNum" sz="quarter" idx="12"/>
          </p:nvPr>
        </p:nvSpPr>
        <p:spPr/>
        <p:txBody>
          <a:bodyPr/>
          <a:lstStyle/>
          <a:p>
            <a:fld id="{6F096CA6-3BFF-486B-9229-B2E4551D6F03}" type="slidenum">
              <a:rPr lang="en-US" smtClean="0"/>
              <a:t>‹#›</a:t>
            </a:fld>
            <a:endParaRPr lang="en-US"/>
          </a:p>
        </p:txBody>
      </p:sp>
    </p:spTree>
    <p:extLst>
      <p:ext uri="{BB962C8B-B14F-4D97-AF65-F5344CB8AC3E}">
        <p14:creationId xmlns:p14="http://schemas.microsoft.com/office/powerpoint/2010/main" val="32607437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4_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9D3F99-E3F6-8E4E-9FCD-A16E1DF22FF8}"/>
              </a:ext>
            </a:extLst>
          </p:cNvPr>
          <p:cNvPicPr>
            <a:picLocks noChangeAspect="1"/>
          </p:cNvPicPr>
          <p:nvPr/>
        </p:nvPicPr>
        <p:blipFill>
          <a:blip r:embed="rId2"/>
          <a:stretch>
            <a:fillRect/>
          </a:stretch>
        </p:blipFill>
        <p:spPr>
          <a:xfrm>
            <a:off x="11353799" y="6102302"/>
            <a:ext cx="630283" cy="566921"/>
          </a:xfrm>
          <a:prstGeom prst="rect">
            <a:avLst/>
          </a:prstGeom>
        </p:spPr>
      </p:pic>
      <p:pic>
        <p:nvPicPr>
          <p:cNvPr id="5" name="Picture 4">
            <a:extLst>
              <a:ext uri="{FF2B5EF4-FFF2-40B4-BE49-F238E27FC236}">
                <a16:creationId xmlns:a16="http://schemas.microsoft.com/office/drawing/2014/main" id="{AAE17F94-67EA-4790-BB13-48100658886D}"/>
              </a:ext>
            </a:extLst>
          </p:cNvPr>
          <p:cNvPicPr>
            <a:picLocks noChangeAspect="1"/>
          </p:cNvPicPr>
          <p:nvPr/>
        </p:nvPicPr>
        <p:blipFill rotWithShape="1">
          <a:blip r:embed="rId3"/>
          <a:srcRect r="96679"/>
          <a:stretch/>
        </p:blipFill>
        <p:spPr>
          <a:xfrm>
            <a:off x="0" y="0"/>
            <a:ext cx="404949" cy="6858000"/>
          </a:xfrm>
          <a:prstGeom prst="rect">
            <a:avLst/>
          </a:prstGeom>
        </p:spPr>
      </p:pic>
    </p:spTree>
    <p:extLst>
      <p:ext uri="{BB962C8B-B14F-4D97-AF65-F5344CB8AC3E}">
        <p14:creationId xmlns:p14="http://schemas.microsoft.com/office/powerpoint/2010/main" val="2387657690"/>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3_Content with Cap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4708B-F85D-B244-B76D-7665363E927C}"/>
              </a:ext>
            </a:extLst>
          </p:cNvPr>
          <p:cNvSpPr>
            <a:spLocks noGrp="1"/>
          </p:cNvSpPr>
          <p:nvPr>
            <p:ph type="title" hasCustomPrompt="1"/>
          </p:nvPr>
        </p:nvSpPr>
        <p:spPr>
          <a:xfrm>
            <a:off x="839788" y="457200"/>
            <a:ext cx="3932237" cy="1600200"/>
          </a:xfrm>
        </p:spPr>
        <p:txBody>
          <a:bodyPr anchor="b">
            <a:normAutofit/>
          </a:bodyPr>
          <a:lstStyle>
            <a:lvl1pPr>
              <a:spcAft>
                <a:spcPts val="600"/>
              </a:spcAft>
              <a:defRPr sz="3200" b="1">
                <a:solidFill>
                  <a:schemeClr val="accent1"/>
                </a:solidFill>
                <a:latin typeface="+mj-lt"/>
                <a:cs typeface="Segoe UI" panose="020B0502040204020203" pitchFamily="34" charset="0"/>
              </a:defRPr>
            </a:lvl1pPr>
          </a:lstStyle>
          <a:p>
            <a:r>
              <a:rPr lang="en-US" dirty="0"/>
              <a:t>CLICK TO EDIT TITLE</a:t>
            </a:r>
          </a:p>
        </p:txBody>
      </p:sp>
      <p:sp>
        <p:nvSpPr>
          <p:cNvPr id="3" name="Content Placeholder 2">
            <a:extLst>
              <a:ext uri="{FF2B5EF4-FFF2-40B4-BE49-F238E27FC236}">
                <a16:creationId xmlns:a16="http://schemas.microsoft.com/office/drawing/2014/main" id="{74699D82-DB1D-334C-9D0C-24A2DAEF50D0}"/>
              </a:ext>
            </a:extLst>
          </p:cNvPr>
          <p:cNvSpPr>
            <a:spLocks noGrp="1"/>
          </p:cNvSpPr>
          <p:nvPr>
            <p:ph idx="1" hasCustomPrompt="1"/>
          </p:nvPr>
        </p:nvSpPr>
        <p:spPr>
          <a:xfrm>
            <a:off x="5183188" y="987425"/>
            <a:ext cx="6172200" cy="4873625"/>
          </a:xfrm>
        </p:spPr>
        <p:txBody>
          <a:bodyPr>
            <a:normAutofit/>
          </a:bodyPr>
          <a:lstStyle>
            <a:lvl1pPr>
              <a:lnSpc>
                <a:spcPct val="100000"/>
              </a:lnSpc>
              <a:spcAft>
                <a:spcPts val="600"/>
              </a:spcAft>
              <a:defRPr sz="2400">
                <a:solidFill>
                  <a:schemeClr val="tx1"/>
                </a:solidFill>
                <a:latin typeface="+mn-lt"/>
                <a:cs typeface="Segoe UI" panose="020B0502040204020203" pitchFamily="34" charset="0"/>
              </a:defRPr>
            </a:lvl1pPr>
            <a:lvl2pPr>
              <a:lnSpc>
                <a:spcPct val="100000"/>
              </a:lnSpc>
              <a:spcAft>
                <a:spcPts val="600"/>
              </a:spcAft>
              <a:defRPr sz="2000">
                <a:solidFill>
                  <a:schemeClr val="tx1"/>
                </a:solidFill>
                <a:latin typeface="+mn-lt"/>
                <a:cs typeface="Segoe UI" panose="020B0502040204020203" pitchFamily="34" charset="0"/>
              </a:defRPr>
            </a:lvl2pPr>
            <a:lvl3pPr>
              <a:lnSpc>
                <a:spcPct val="100000"/>
              </a:lnSpc>
              <a:spcAft>
                <a:spcPts val="600"/>
              </a:spcAft>
              <a:defRPr sz="1800">
                <a:solidFill>
                  <a:schemeClr val="tx1"/>
                </a:solidFill>
                <a:latin typeface="+mn-lt"/>
                <a:cs typeface="Segoe UI" panose="020B0502040204020203" pitchFamily="34" charset="0"/>
              </a:defRPr>
            </a:lvl3pPr>
            <a:lvl4pPr>
              <a:lnSpc>
                <a:spcPct val="100000"/>
              </a:lnSpc>
              <a:defRPr sz="1600">
                <a:solidFill>
                  <a:schemeClr val="tx1"/>
                </a:solidFill>
                <a:latin typeface="+mn-lt"/>
                <a:cs typeface="Segoe UI" panose="020B0502040204020203" pitchFamily="34" charset="0"/>
              </a:defRPr>
            </a:lvl4pPr>
            <a:lvl5pPr>
              <a:lnSpc>
                <a:spcPct val="100000"/>
              </a:lnSpc>
              <a:defRPr sz="1400">
                <a:solidFill>
                  <a:schemeClr val="tx1"/>
                </a:solidFill>
                <a:latin typeface="+mn-lt"/>
                <a:cs typeface="Segoe UI" panose="020B0502040204020203" pitchFamily="34" charset="0"/>
              </a:defRPr>
            </a:lvl5pPr>
            <a:lvl6pPr>
              <a:defRPr sz="2000"/>
            </a:lvl6pPr>
            <a:lvl7pPr>
              <a:defRPr sz="2000"/>
            </a:lvl7pPr>
            <a:lvl8pPr>
              <a:defRPr sz="2000"/>
            </a:lvl8pPr>
            <a:lvl9pPr>
              <a:defRPr sz="2000"/>
            </a:lvl9pPr>
          </a:lstStyle>
          <a:p>
            <a:pPr lvl="0"/>
            <a:r>
              <a:rPr lang="en-US" dirty="0"/>
              <a:t>Click to edit text</a:t>
            </a:r>
          </a:p>
          <a:p>
            <a:pPr lvl="1"/>
            <a:r>
              <a:rPr lang="en-US" dirty="0"/>
              <a:t>Second level</a:t>
            </a:r>
          </a:p>
          <a:p>
            <a:pPr lvl="2"/>
            <a:r>
              <a:rPr lang="en-US" dirty="0"/>
              <a:t>Third level</a:t>
            </a:r>
          </a:p>
        </p:txBody>
      </p:sp>
      <p:sp>
        <p:nvSpPr>
          <p:cNvPr id="4" name="Text Placeholder 3">
            <a:extLst>
              <a:ext uri="{FF2B5EF4-FFF2-40B4-BE49-F238E27FC236}">
                <a16:creationId xmlns:a16="http://schemas.microsoft.com/office/drawing/2014/main" id="{948442DC-2A24-1246-A016-34C036D5BDBB}"/>
              </a:ext>
            </a:extLst>
          </p:cNvPr>
          <p:cNvSpPr>
            <a:spLocks noGrp="1"/>
          </p:cNvSpPr>
          <p:nvPr>
            <p:ph type="body" sz="half" idx="2" hasCustomPrompt="1"/>
          </p:nvPr>
        </p:nvSpPr>
        <p:spPr>
          <a:xfrm>
            <a:off x="839788" y="2057400"/>
            <a:ext cx="3932237" cy="3811588"/>
          </a:xfrm>
        </p:spPr>
        <p:txBody>
          <a:bodyPr>
            <a:normAutofit/>
          </a:bodyPr>
          <a:lstStyle>
            <a:lvl1pPr marL="0" indent="0">
              <a:lnSpc>
                <a:spcPct val="100000"/>
              </a:lnSpc>
              <a:spcAft>
                <a:spcPts val="600"/>
              </a:spcAft>
              <a:buNone/>
              <a:defRPr sz="1800">
                <a:solidFill>
                  <a:schemeClr val="tx1"/>
                </a:solidFill>
                <a:latin typeface="+mn-lt"/>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text</a:t>
            </a:r>
          </a:p>
        </p:txBody>
      </p:sp>
      <p:pic>
        <p:nvPicPr>
          <p:cNvPr id="7" name="Picture 6">
            <a:extLst>
              <a:ext uri="{FF2B5EF4-FFF2-40B4-BE49-F238E27FC236}">
                <a16:creationId xmlns:a16="http://schemas.microsoft.com/office/drawing/2014/main" id="{EDAA725D-D060-7544-BC63-875695A5E207}"/>
              </a:ext>
            </a:extLst>
          </p:cNvPr>
          <p:cNvPicPr>
            <a:picLocks noChangeAspect="1"/>
          </p:cNvPicPr>
          <p:nvPr/>
        </p:nvPicPr>
        <p:blipFill>
          <a:blip r:embed="rId2"/>
          <a:stretch>
            <a:fillRect/>
          </a:stretch>
        </p:blipFill>
        <p:spPr>
          <a:xfrm>
            <a:off x="11353799" y="6102302"/>
            <a:ext cx="630283" cy="566921"/>
          </a:xfrm>
          <a:prstGeom prst="rect">
            <a:avLst/>
          </a:prstGeom>
        </p:spPr>
      </p:pic>
      <p:pic>
        <p:nvPicPr>
          <p:cNvPr id="8" name="Picture 7">
            <a:extLst>
              <a:ext uri="{FF2B5EF4-FFF2-40B4-BE49-F238E27FC236}">
                <a16:creationId xmlns:a16="http://schemas.microsoft.com/office/drawing/2014/main" id="{768C7762-1F18-484C-B564-083C87A6CD2E}"/>
              </a:ext>
            </a:extLst>
          </p:cNvPr>
          <p:cNvPicPr>
            <a:picLocks noChangeAspect="1"/>
          </p:cNvPicPr>
          <p:nvPr/>
        </p:nvPicPr>
        <p:blipFill rotWithShape="1">
          <a:blip r:embed="rId3"/>
          <a:srcRect r="96679"/>
          <a:stretch/>
        </p:blipFill>
        <p:spPr>
          <a:xfrm>
            <a:off x="0" y="0"/>
            <a:ext cx="404949" cy="6858000"/>
          </a:xfrm>
          <a:prstGeom prst="rect">
            <a:avLst/>
          </a:prstGeom>
        </p:spPr>
      </p:pic>
    </p:spTree>
    <p:extLst>
      <p:ext uri="{BB962C8B-B14F-4D97-AF65-F5344CB8AC3E}">
        <p14:creationId xmlns:p14="http://schemas.microsoft.com/office/powerpoint/2010/main" val="1566418907"/>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4_Picture with Cap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4FBA5-6B4E-EC4E-A1BD-ADC2BADFF96B}"/>
              </a:ext>
            </a:extLst>
          </p:cNvPr>
          <p:cNvSpPr>
            <a:spLocks noGrp="1"/>
          </p:cNvSpPr>
          <p:nvPr>
            <p:ph type="title" hasCustomPrompt="1"/>
          </p:nvPr>
        </p:nvSpPr>
        <p:spPr>
          <a:xfrm>
            <a:off x="839788" y="457200"/>
            <a:ext cx="3932237" cy="1600200"/>
          </a:xfrm>
        </p:spPr>
        <p:txBody>
          <a:bodyPr anchor="b">
            <a:normAutofit/>
          </a:bodyPr>
          <a:lstStyle>
            <a:lvl1pPr>
              <a:spcAft>
                <a:spcPts val="600"/>
              </a:spcAft>
              <a:defRPr sz="3200" b="1">
                <a:solidFill>
                  <a:schemeClr val="accent1"/>
                </a:solidFill>
                <a:latin typeface="+mj-lt"/>
                <a:cs typeface="Segoe UI" panose="020B0502040204020203" pitchFamily="34" charset="0"/>
              </a:defRPr>
            </a:lvl1pPr>
          </a:lstStyle>
          <a:p>
            <a:r>
              <a:rPr lang="en-US" dirty="0"/>
              <a:t>CLICK TO EDIT TITLE</a:t>
            </a:r>
          </a:p>
        </p:txBody>
      </p:sp>
      <p:sp>
        <p:nvSpPr>
          <p:cNvPr id="3" name="Picture Placeholder 2">
            <a:extLst>
              <a:ext uri="{FF2B5EF4-FFF2-40B4-BE49-F238E27FC236}">
                <a16:creationId xmlns:a16="http://schemas.microsoft.com/office/drawing/2014/main" id="{13C65746-ACAD-4648-A241-DBEAE0D92059}"/>
              </a:ext>
            </a:extLst>
          </p:cNvPr>
          <p:cNvSpPr>
            <a:spLocks noGrp="1"/>
          </p:cNvSpPr>
          <p:nvPr>
            <p:ph type="pic" idx="1"/>
          </p:nvPr>
        </p:nvSpPr>
        <p:spPr>
          <a:xfrm>
            <a:off x="5183188" y="987425"/>
            <a:ext cx="6172200" cy="4873625"/>
          </a:xfrm>
        </p:spPr>
        <p:txBody>
          <a:bodyPr/>
          <a:lstStyle>
            <a:lvl1pPr marL="0" indent="0">
              <a:lnSpc>
                <a:spcPct val="100000"/>
              </a:lnSpc>
              <a:spcAft>
                <a:spcPts val="600"/>
              </a:spcAft>
              <a:buNone/>
              <a:defRPr sz="3200">
                <a:solidFill>
                  <a:schemeClr val="tx2"/>
                </a:solidFill>
                <a:latin typeface="+mn-lt"/>
                <a:cs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D49BA78-2353-F449-809F-A41F92D937CE}"/>
              </a:ext>
            </a:extLst>
          </p:cNvPr>
          <p:cNvSpPr>
            <a:spLocks noGrp="1"/>
          </p:cNvSpPr>
          <p:nvPr>
            <p:ph type="body" sz="half" idx="2" hasCustomPrompt="1"/>
          </p:nvPr>
        </p:nvSpPr>
        <p:spPr>
          <a:xfrm>
            <a:off x="839788" y="2057400"/>
            <a:ext cx="3932237" cy="3811588"/>
          </a:xfrm>
        </p:spPr>
        <p:txBody>
          <a:bodyPr>
            <a:normAutofit/>
          </a:bodyPr>
          <a:lstStyle>
            <a:lvl1pPr marL="0" indent="0">
              <a:lnSpc>
                <a:spcPct val="100000"/>
              </a:lnSpc>
              <a:spcAft>
                <a:spcPts val="600"/>
              </a:spcAft>
              <a:buNone/>
              <a:defRPr sz="1800">
                <a:solidFill>
                  <a:schemeClr val="tx2"/>
                </a:solidFill>
                <a:latin typeface="+mn-lt"/>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text</a:t>
            </a:r>
          </a:p>
        </p:txBody>
      </p:sp>
      <p:pic>
        <p:nvPicPr>
          <p:cNvPr id="7" name="Picture 6">
            <a:extLst>
              <a:ext uri="{FF2B5EF4-FFF2-40B4-BE49-F238E27FC236}">
                <a16:creationId xmlns:a16="http://schemas.microsoft.com/office/drawing/2014/main" id="{35ACFBBF-A61D-4A4B-BDF6-818AB68ACBA7}"/>
              </a:ext>
            </a:extLst>
          </p:cNvPr>
          <p:cNvPicPr>
            <a:picLocks noChangeAspect="1"/>
          </p:cNvPicPr>
          <p:nvPr/>
        </p:nvPicPr>
        <p:blipFill>
          <a:blip r:embed="rId2"/>
          <a:stretch>
            <a:fillRect/>
          </a:stretch>
        </p:blipFill>
        <p:spPr>
          <a:xfrm>
            <a:off x="11353799" y="6102302"/>
            <a:ext cx="630283" cy="566921"/>
          </a:xfrm>
          <a:prstGeom prst="rect">
            <a:avLst/>
          </a:prstGeom>
        </p:spPr>
      </p:pic>
      <p:pic>
        <p:nvPicPr>
          <p:cNvPr id="8" name="Picture 7">
            <a:extLst>
              <a:ext uri="{FF2B5EF4-FFF2-40B4-BE49-F238E27FC236}">
                <a16:creationId xmlns:a16="http://schemas.microsoft.com/office/drawing/2014/main" id="{90918EFC-86AE-4BC4-ADC8-6E07AFB78596}"/>
              </a:ext>
            </a:extLst>
          </p:cNvPr>
          <p:cNvPicPr>
            <a:picLocks noChangeAspect="1"/>
          </p:cNvPicPr>
          <p:nvPr/>
        </p:nvPicPr>
        <p:blipFill rotWithShape="1">
          <a:blip r:embed="rId3"/>
          <a:srcRect r="96679"/>
          <a:stretch/>
        </p:blipFill>
        <p:spPr>
          <a:xfrm>
            <a:off x="0" y="0"/>
            <a:ext cx="404949" cy="6858000"/>
          </a:xfrm>
          <a:prstGeom prst="rect">
            <a:avLst/>
          </a:prstGeom>
        </p:spPr>
      </p:pic>
    </p:spTree>
    <p:extLst>
      <p:ext uri="{BB962C8B-B14F-4D97-AF65-F5344CB8AC3E}">
        <p14:creationId xmlns:p14="http://schemas.microsoft.com/office/powerpoint/2010/main" val="2776522293"/>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1_Section Header">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219721D-FD99-4ABD-B6D2-2E3439EFD7C9}"/>
              </a:ext>
            </a:extLst>
          </p:cNvPr>
          <p:cNvPicPr>
            <a:picLocks noChangeAspect="1"/>
          </p:cNvPicPr>
          <p:nvPr/>
        </p:nvPicPr>
        <p:blipFill rotWithShape="1">
          <a:blip r:embed="rId2"/>
          <a:srcRect l="-9" r="21"/>
          <a:stretch/>
        </p:blipFill>
        <p:spPr>
          <a:xfrm>
            <a:off x="0" y="0"/>
            <a:ext cx="12192000" cy="6858000"/>
          </a:xfrm>
          <a:prstGeom prst="rect">
            <a:avLst/>
          </a:prstGeom>
        </p:spPr>
      </p:pic>
      <p:sp>
        <p:nvSpPr>
          <p:cNvPr id="2" name="Title 1">
            <a:extLst>
              <a:ext uri="{FF2B5EF4-FFF2-40B4-BE49-F238E27FC236}">
                <a16:creationId xmlns:a16="http://schemas.microsoft.com/office/drawing/2014/main" id="{FA12A0A7-4CF2-4743-858C-719C761D6A76}"/>
              </a:ext>
            </a:extLst>
          </p:cNvPr>
          <p:cNvSpPr>
            <a:spLocks noGrp="1"/>
          </p:cNvSpPr>
          <p:nvPr>
            <p:ph type="title" hasCustomPrompt="1"/>
          </p:nvPr>
        </p:nvSpPr>
        <p:spPr>
          <a:xfrm>
            <a:off x="831850" y="1709738"/>
            <a:ext cx="10515600" cy="2852737"/>
          </a:xfrm>
        </p:spPr>
        <p:txBody>
          <a:bodyPr anchor="b">
            <a:normAutofit/>
          </a:bodyPr>
          <a:lstStyle>
            <a:lvl1pPr>
              <a:defRPr sz="4400" b="1">
                <a:solidFill>
                  <a:srgbClr val="F1F1EF"/>
                </a:solidFill>
                <a:latin typeface="+mj-lt"/>
                <a:cs typeface="Segoe UI" panose="020B0502040204020203" pitchFamily="34" charset="0"/>
              </a:defRPr>
            </a:lvl1pPr>
          </a:lstStyle>
          <a:p>
            <a:r>
              <a:rPr lang="en-US" dirty="0"/>
              <a:t>CLICK TO EDIT TITLE</a:t>
            </a:r>
          </a:p>
        </p:txBody>
      </p:sp>
      <p:sp>
        <p:nvSpPr>
          <p:cNvPr id="3" name="Text Placeholder 2">
            <a:extLst>
              <a:ext uri="{FF2B5EF4-FFF2-40B4-BE49-F238E27FC236}">
                <a16:creationId xmlns:a16="http://schemas.microsoft.com/office/drawing/2014/main" id="{94AB00D5-0002-EB43-B596-CD3FCE26D7FF}"/>
              </a:ext>
            </a:extLst>
          </p:cNvPr>
          <p:cNvSpPr>
            <a:spLocks noGrp="1"/>
          </p:cNvSpPr>
          <p:nvPr>
            <p:ph type="body" idx="1" hasCustomPrompt="1"/>
          </p:nvPr>
        </p:nvSpPr>
        <p:spPr>
          <a:xfrm>
            <a:off x="831850" y="4589463"/>
            <a:ext cx="10515600" cy="1500187"/>
          </a:xfrm>
        </p:spPr>
        <p:txBody>
          <a:bodyPr/>
          <a:lstStyle>
            <a:lvl1pPr marL="0" indent="0">
              <a:buNone/>
              <a:defRPr sz="2400">
                <a:solidFill>
                  <a:srgbClr val="F1F1EF"/>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subtitle</a:t>
            </a:r>
          </a:p>
        </p:txBody>
      </p:sp>
      <p:pic>
        <p:nvPicPr>
          <p:cNvPr id="11" name="Picture 10">
            <a:extLst>
              <a:ext uri="{FF2B5EF4-FFF2-40B4-BE49-F238E27FC236}">
                <a16:creationId xmlns:a16="http://schemas.microsoft.com/office/drawing/2014/main" id="{87B315BF-030E-704F-AC88-072335552124}"/>
              </a:ext>
            </a:extLst>
          </p:cNvPr>
          <p:cNvPicPr>
            <a:picLocks noChangeAspect="1"/>
          </p:cNvPicPr>
          <p:nvPr/>
        </p:nvPicPr>
        <p:blipFill>
          <a:blip r:embed="rId3"/>
          <a:stretch>
            <a:fillRect/>
          </a:stretch>
        </p:blipFill>
        <p:spPr>
          <a:xfrm>
            <a:off x="10941667" y="5725249"/>
            <a:ext cx="1042416" cy="937623"/>
          </a:xfrm>
          <a:prstGeom prst="rect">
            <a:avLst/>
          </a:prstGeom>
        </p:spPr>
      </p:pic>
    </p:spTree>
    <p:extLst>
      <p:ext uri="{BB962C8B-B14F-4D97-AF65-F5344CB8AC3E}">
        <p14:creationId xmlns:p14="http://schemas.microsoft.com/office/powerpoint/2010/main" val="356481522"/>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2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96BAE-F822-E34A-990A-9C2771C072A9}"/>
              </a:ext>
            </a:extLst>
          </p:cNvPr>
          <p:cNvSpPr>
            <a:spLocks noGrp="1"/>
          </p:cNvSpPr>
          <p:nvPr>
            <p:ph type="title" hasCustomPrompt="1"/>
          </p:nvPr>
        </p:nvSpPr>
        <p:spPr/>
        <p:txBody>
          <a:bodyPr>
            <a:normAutofit/>
          </a:bodyPr>
          <a:lstStyle>
            <a:lvl1pPr>
              <a:defRPr sz="4000" b="1" i="0">
                <a:solidFill>
                  <a:schemeClr val="accent4"/>
                </a:solidFill>
                <a:latin typeface="+mj-lt"/>
                <a:cs typeface="Segoe UI" panose="020B0502040204020203" pitchFamily="34" charset="0"/>
              </a:defRPr>
            </a:lvl1pPr>
          </a:lstStyle>
          <a:p>
            <a:r>
              <a:rPr lang="en-US" dirty="0"/>
              <a:t>CLICK TO EDIT TITLE</a:t>
            </a:r>
          </a:p>
        </p:txBody>
      </p:sp>
      <p:sp>
        <p:nvSpPr>
          <p:cNvPr id="3" name="Content Placeholder 2">
            <a:extLst>
              <a:ext uri="{FF2B5EF4-FFF2-40B4-BE49-F238E27FC236}">
                <a16:creationId xmlns:a16="http://schemas.microsoft.com/office/drawing/2014/main" id="{EDAB2EFE-DD9F-E146-A0F0-1CC9263E135A}"/>
              </a:ext>
            </a:extLst>
          </p:cNvPr>
          <p:cNvSpPr>
            <a:spLocks noGrp="1"/>
          </p:cNvSpPr>
          <p:nvPr>
            <p:ph idx="1" hasCustomPrompt="1"/>
          </p:nvPr>
        </p:nvSpPr>
        <p:spPr/>
        <p:txBody>
          <a:bodyPr/>
          <a:lstStyle>
            <a:lvl1pPr>
              <a:lnSpc>
                <a:spcPct val="100000"/>
              </a:lnSpc>
              <a:defRPr sz="2400">
                <a:solidFill>
                  <a:schemeClr val="tx1"/>
                </a:solidFill>
                <a:latin typeface="+mn-lt"/>
                <a:cs typeface="Segoe UI" panose="020B0502040204020203" pitchFamily="34" charset="0"/>
              </a:defRPr>
            </a:lvl1pPr>
            <a:lvl2pPr>
              <a:lnSpc>
                <a:spcPct val="100000"/>
              </a:lnSpc>
              <a:defRPr sz="2000">
                <a:solidFill>
                  <a:schemeClr val="tx1"/>
                </a:solidFill>
                <a:latin typeface="+mn-lt"/>
                <a:cs typeface="Segoe UI" panose="020B0502040204020203" pitchFamily="34" charset="0"/>
              </a:defRPr>
            </a:lvl2pPr>
            <a:lvl3pPr>
              <a:lnSpc>
                <a:spcPct val="100000"/>
              </a:lnSpc>
              <a:defRPr sz="1800">
                <a:solidFill>
                  <a:schemeClr val="tx1"/>
                </a:solidFill>
                <a:latin typeface="+mn-lt"/>
                <a:cs typeface="Segoe UI" panose="020B0502040204020203" pitchFamily="34" charset="0"/>
              </a:defRPr>
            </a:lvl3pPr>
            <a:lvl4pPr>
              <a:lnSpc>
                <a:spcPct val="100000"/>
              </a:lnSpc>
              <a:defRPr sz="1600">
                <a:solidFill>
                  <a:schemeClr val="tx1"/>
                </a:solidFill>
                <a:latin typeface="+mn-lt"/>
                <a:cs typeface="Segoe UI" panose="020B0502040204020203" pitchFamily="34" charset="0"/>
              </a:defRPr>
            </a:lvl4pPr>
            <a:lvl5pPr>
              <a:lnSpc>
                <a:spcPct val="100000"/>
              </a:lnSpc>
              <a:defRPr sz="1400">
                <a:solidFill>
                  <a:schemeClr val="tx1"/>
                </a:solidFill>
                <a:latin typeface="+mn-lt"/>
                <a:cs typeface="Segoe UI" panose="020B0502040204020203" pitchFamily="34" charset="0"/>
              </a:defRPr>
            </a:lvl5pPr>
          </a:lstStyle>
          <a:p>
            <a:pPr lvl="0"/>
            <a:r>
              <a:rPr lang="en-US" dirty="0"/>
              <a:t>Click to edit text</a:t>
            </a:r>
          </a:p>
          <a:p>
            <a:pPr lvl="1"/>
            <a:r>
              <a:rPr lang="en-US" dirty="0"/>
              <a:t>Second level</a:t>
            </a:r>
          </a:p>
          <a:p>
            <a:pPr lvl="2"/>
            <a:r>
              <a:rPr lang="en-US" dirty="0"/>
              <a:t>Third level</a:t>
            </a:r>
          </a:p>
        </p:txBody>
      </p:sp>
      <p:pic>
        <p:nvPicPr>
          <p:cNvPr id="10" name="Picture 9">
            <a:extLst>
              <a:ext uri="{FF2B5EF4-FFF2-40B4-BE49-F238E27FC236}">
                <a16:creationId xmlns:a16="http://schemas.microsoft.com/office/drawing/2014/main" id="{78863D59-2C71-E346-B7BF-148F5CFFBF5B}"/>
              </a:ext>
            </a:extLst>
          </p:cNvPr>
          <p:cNvPicPr>
            <a:picLocks noChangeAspect="1"/>
          </p:cNvPicPr>
          <p:nvPr/>
        </p:nvPicPr>
        <p:blipFill>
          <a:blip r:embed="rId2"/>
          <a:stretch>
            <a:fillRect/>
          </a:stretch>
        </p:blipFill>
        <p:spPr>
          <a:xfrm>
            <a:off x="11353799" y="6102302"/>
            <a:ext cx="630283" cy="566921"/>
          </a:xfrm>
          <a:prstGeom prst="rect">
            <a:avLst/>
          </a:prstGeom>
        </p:spPr>
      </p:pic>
      <p:pic>
        <p:nvPicPr>
          <p:cNvPr id="8" name="Picture 7">
            <a:extLst>
              <a:ext uri="{FF2B5EF4-FFF2-40B4-BE49-F238E27FC236}">
                <a16:creationId xmlns:a16="http://schemas.microsoft.com/office/drawing/2014/main" id="{CCA93537-633A-452A-9AB1-892BF7CBC84A}"/>
              </a:ext>
            </a:extLst>
          </p:cNvPr>
          <p:cNvPicPr>
            <a:picLocks noChangeAspect="1"/>
          </p:cNvPicPr>
          <p:nvPr/>
        </p:nvPicPr>
        <p:blipFill rotWithShape="1">
          <a:blip r:embed="rId3"/>
          <a:srcRect r="96679"/>
          <a:stretch/>
        </p:blipFill>
        <p:spPr>
          <a:xfrm>
            <a:off x="0" y="0"/>
            <a:ext cx="404949" cy="6858000"/>
          </a:xfrm>
          <a:prstGeom prst="rect">
            <a:avLst/>
          </a:prstGeom>
        </p:spPr>
      </p:pic>
    </p:spTree>
    <p:extLst>
      <p:ext uri="{BB962C8B-B14F-4D97-AF65-F5344CB8AC3E}">
        <p14:creationId xmlns:p14="http://schemas.microsoft.com/office/powerpoint/2010/main" val="3666059124"/>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54D9B-8987-0D4C-A48D-AC224E43243C}"/>
              </a:ext>
            </a:extLst>
          </p:cNvPr>
          <p:cNvSpPr>
            <a:spLocks noGrp="1"/>
          </p:cNvSpPr>
          <p:nvPr>
            <p:ph type="title" hasCustomPrompt="1"/>
          </p:nvPr>
        </p:nvSpPr>
        <p:spPr/>
        <p:txBody>
          <a:bodyPr>
            <a:normAutofit/>
          </a:bodyPr>
          <a:lstStyle>
            <a:lvl1pPr>
              <a:defRPr sz="4000">
                <a:solidFill>
                  <a:schemeClr val="accent4"/>
                </a:solidFill>
                <a:latin typeface="+mj-lt"/>
              </a:defRPr>
            </a:lvl1pPr>
          </a:lstStyle>
          <a:p>
            <a:r>
              <a:rPr lang="en-US" dirty="0"/>
              <a:t>CLICK TO EDIT TITLE</a:t>
            </a:r>
          </a:p>
        </p:txBody>
      </p:sp>
      <p:sp>
        <p:nvSpPr>
          <p:cNvPr id="3" name="Content Placeholder 2">
            <a:extLst>
              <a:ext uri="{FF2B5EF4-FFF2-40B4-BE49-F238E27FC236}">
                <a16:creationId xmlns:a16="http://schemas.microsoft.com/office/drawing/2014/main" id="{F830977D-D50B-F34A-A72B-3B2E6C9B12F6}"/>
              </a:ext>
            </a:extLst>
          </p:cNvPr>
          <p:cNvSpPr>
            <a:spLocks noGrp="1"/>
          </p:cNvSpPr>
          <p:nvPr>
            <p:ph sz="half" idx="1" hasCustomPrompt="1"/>
          </p:nvPr>
        </p:nvSpPr>
        <p:spPr>
          <a:xfrm>
            <a:off x="838200" y="1825625"/>
            <a:ext cx="5181600" cy="4351338"/>
          </a:xfrm>
        </p:spPr>
        <p:txBody>
          <a:bodyPr>
            <a:normAutofit/>
          </a:bodyPr>
          <a:lstStyle>
            <a:lvl1pPr>
              <a:lnSpc>
                <a:spcPct val="100000"/>
              </a:lnSpc>
              <a:defRPr sz="2400">
                <a:solidFill>
                  <a:schemeClr val="tx2"/>
                </a:solidFill>
                <a:latin typeface="+mn-lt"/>
              </a:defRPr>
            </a:lvl1pPr>
            <a:lvl2pPr>
              <a:lnSpc>
                <a:spcPct val="100000"/>
              </a:lnSpc>
              <a:defRPr sz="2000">
                <a:solidFill>
                  <a:schemeClr val="tx2"/>
                </a:solidFill>
                <a:latin typeface="+mn-lt"/>
              </a:defRPr>
            </a:lvl2pPr>
            <a:lvl3pPr>
              <a:lnSpc>
                <a:spcPct val="100000"/>
              </a:lnSpc>
              <a:defRPr sz="1800">
                <a:solidFill>
                  <a:schemeClr val="tx2"/>
                </a:solidFill>
                <a:latin typeface="+mn-lt"/>
              </a:defRPr>
            </a:lvl3pPr>
            <a:lvl4pPr>
              <a:lnSpc>
                <a:spcPct val="100000"/>
              </a:lnSpc>
              <a:defRPr sz="1600">
                <a:solidFill>
                  <a:schemeClr val="tx2"/>
                </a:solidFill>
                <a:latin typeface="+mn-lt"/>
              </a:defRPr>
            </a:lvl4pPr>
            <a:lvl5pPr>
              <a:lnSpc>
                <a:spcPct val="100000"/>
              </a:lnSpc>
              <a:defRPr sz="1400">
                <a:solidFill>
                  <a:schemeClr val="tx2"/>
                </a:solidFill>
                <a:latin typeface="+mn-lt"/>
              </a:defRPr>
            </a:lvl5pPr>
          </a:lstStyle>
          <a:p>
            <a:pPr lvl="0"/>
            <a:r>
              <a:rPr lang="en-US" dirty="0"/>
              <a:t>Click to edit text</a:t>
            </a:r>
          </a:p>
          <a:p>
            <a:pPr lvl="1"/>
            <a:r>
              <a:rPr lang="en-US" dirty="0"/>
              <a:t>Second level</a:t>
            </a:r>
          </a:p>
          <a:p>
            <a:pPr lvl="2"/>
            <a:r>
              <a:rPr lang="en-US" dirty="0"/>
              <a:t>Third level</a:t>
            </a:r>
          </a:p>
        </p:txBody>
      </p:sp>
      <p:sp>
        <p:nvSpPr>
          <p:cNvPr id="4" name="Content Placeholder 3">
            <a:extLst>
              <a:ext uri="{FF2B5EF4-FFF2-40B4-BE49-F238E27FC236}">
                <a16:creationId xmlns:a16="http://schemas.microsoft.com/office/drawing/2014/main" id="{D66A8F47-B8E2-2147-BF7A-36D46A6796E7}"/>
              </a:ext>
            </a:extLst>
          </p:cNvPr>
          <p:cNvSpPr>
            <a:spLocks noGrp="1"/>
          </p:cNvSpPr>
          <p:nvPr>
            <p:ph sz="half" idx="2" hasCustomPrompt="1"/>
          </p:nvPr>
        </p:nvSpPr>
        <p:spPr>
          <a:xfrm>
            <a:off x="6172200" y="1825625"/>
            <a:ext cx="5181600" cy="4351338"/>
          </a:xfrm>
        </p:spPr>
        <p:txBody>
          <a:bodyPr>
            <a:normAutofit/>
          </a:bodyPr>
          <a:lstStyle>
            <a:lvl1pPr>
              <a:lnSpc>
                <a:spcPct val="100000"/>
              </a:lnSpc>
              <a:defRPr sz="2400">
                <a:solidFill>
                  <a:schemeClr val="tx2"/>
                </a:solidFill>
                <a:latin typeface="+mn-lt"/>
              </a:defRPr>
            </a:lvl1pPr>
            <a:lvl2pPr>
              <a:lnSpc>
                <a:spcPct val="100000"/>
              </a:lnSpc>
              <a:defRPr sz="2000">
                <a:solidFill>
                  <a:schemeClr val="tx2"/>
                </a:solidFill>
                <a:latin typeface="+mn-lt"/>
              </a:defRPr>
            </a:lvl2pPr>
            <a:lvl3pPr>
              <a:lnSpc>
                <a:spcPct val="100000"/>
              </a:lnSpc>
              <a:defRPr sz="1800">
                <a:solidFill>
                  <a:schemeClr val="tx2"/>
                </a:solidFill>
                <a:latin typeface="+mn-lt"/>
              </a:defRPr>
            </a:lvl3pPr>
            <a:lvl4pPr>
              <a:lnSpc>
                <a:spcPct val="100000"/>
              </a:lnSpc>
              <a:defRPr sz="1600">
                <a:solidFill>
                  <a:schemeClr val="tx2"/>
                </a:solidFill>
                <a:latin typeface="+mn-lt"/>
              </a:defRPr>
            </a:lvl4pPr>
            <a:lvl5pPr>
              <a:lnSpc>
                <a:spcPct val="100000"/>
              </a:lnSpc>
              <a:defRPr sz="1400">
                <a:solidFill>
                  <a:schemeClr val="tx2"/>
                </a:solidFill>
                <a:latin typeface="+mn-lt"/>
              </a:defRPr>
            </a:lvl5pPr>
          </a:lstStyle>
          <a:p>
            <a:pPr lvl="0"/>
            <a:r>
              <a:rPr lang="en-US" dirty="0"/>
              <a:t>Click to edit text</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86A77431-0588-914D-A216-28EC5A9A8A80}"/>
              </a:ext>
            </a:extLst>
          </p:cNvPr>
          <p:cNvPicPr>
            <a:picLocks noChangeAspect="1"/>
          </p:cNvPicPr>
          <p:nvPr/>
        </p:nvPicPr>
        <p:blipFill>
          <a:blip r:embed="rId2"/>
          <a:stretch>
            <a:fillRect/>
          </a:stretch>
        </p:blipFill>
        <p:spPr>
          <a:xfrm>
            <a:off x="11353799" y="6102302"/>
            <a:ext cx="630283" cy="566921"/>
          </a:xfrm>
          <a:prstGeom prst="rect">
            <a:avLst/>
          </a:prstGeom>
        </p:spPr>
      </p:pic>
      <p:pic>
        <p:nvPicPr>
          <p:cNvPr id="8" name="Picture 7">
            <a:extLst>
              <a:ext uri="{FF2B5EF4-FFF2-40B4-BE49-F238E27FC236}">
                <a16:creationId xmlns:a16="http://schemas.microsoft.com/office/drawing/2014/main" id="{E6E95673-3381-4F08-9109-14F99C278D30}"/>
              </a:ext>
            </a:extLst>
          </p:cNvPr>
          <p:cNvPicPr>
            <a:picLocks noChangeAspect="1"/>
          </p:cNvPicPr>
          <p:nvPr/>
        </p:nvPicPr>
        <p:blipFill rotWithShape="1">
          <a:blip r:embed="rId3"/>
          <a:srcRect r="96679"/>
          <a:stretch/>
        </p:blipFill>
        <p:spPr>
          <a:xfrm>
            <a:off x="0" y="0"/>
            <a:ext cx="404949" cy="6858000"/>
          </a:xfrm>
          <a:prstGeom prst="rect">
            <a:avLst/>
          </a:prstGeom>
        </p:spPr>
      </p:pic>
    </p:spTree>
    <p:extLst>
      <p:ext uri="{BB962C8B-B14F-4D97-AF65-F5344CB8AC3E}">
        <p14:creationId xmlns:p14="http://schemas.microsoft.com/office/powerpoint/2010/main" val="1441050515"/>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mparis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20160-DB07-FA41-A195-10DBA0F84C6A}"/>
              </a:ext>
            </a:extLst>
          </p:cNvPr>
          <p:cNvSpPr>
            <a:spLocks noGrp="1"/>
          </p:cNvSpPr>
          <p:nvPr>
            <p:ph type="title" hasCustomPrompt="1"/>
          </p:nvPr>
        </p:nvSpPr>
        <p:spPr>
          <a:xfrm>
            <a:off x="839788" y="365125"/>
            <a:ext cx="10515600" cy="1325563"/>
          </a:xfrm>
        </p:spPr>
        <p:txBody>
          <a:bodyPr>
            <a:normAutofit/>
          </a:bodyPr>
          <a:lstStyle>
            <a:lvl1pPr>
              <a:defRPr sz="4000">
                <a:solidFill>
                  <a:schemeClr val="accent4"/>
                </a:solidFill>
                <a:latin typeface="+mj-lt"/>
              </a:defRPr>
            </a:lvl1pPr>
          </a:lstStyle>
          <a:p>
            <a:r>
              <a:rPr lang="en-US" dirty="0"/>
              <a:t>CLICK TO EDIT TITLE</a:t>
            </a:r>
          </a:p>
        </p:txBody>
      </p:sp>
      <p:sp>
        <p:nvSpPr>
          <p:cNvPr id="3" name="Text Placeholder 2">
            <a:extLst>
              <a:ext uri="{FF2B5EF4-FFF2-40B4-BE49-F238E27FC236}">
                <a16:creationId xmlns:a16="http://schemas.microsoft.com/office/drawing/2014/main" id="{E8265D98-7F86-E241-96F3-5AE4DBD2D062}"/>
              </a:ext>
            </a:extLst>
          </p:cNvPr>
          <p:cNvSpPr>
            <a:spLocks noGrp="1"/>
          </p:cNvSpPr>
          <p:nvPr>
            <p:ph type="body" idx="1" hasCustomPrompt="1"/>
          </p:nvPr>
        </p:nvSpPr>
        <p:spPr>
          <a:xfrm>
            <a:off x="839788" y="1681163"/>
            <a:ext cx="5157787" cy="823912"/>
          </a:xfrm>
        </p:spPr>
        <p:txBody>
          <a:bodyPr anchor="b">
            <a:normAutofit/>
          </a:bodyPr>
          <a:lstStyle>
            <a:lvl1pPr marL="0" indent="0">
              <a:lnSpc>
                <a:spcPct val="100000"/>
              </a:lnSpc>
              <a:buNone/>
              <a:defRPr sz="2800" b="1">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57326700-521D-4B43-A2D4-FACEAE7B527F}"/>
              </a:ext>
            </a:extLst>
          </p:cNvPr>
          <p:cNvSpPr>
            <a:spLocks noGrp="1"/>
          </p:cNvSpPr>
          <p:nvPr>
            <p:ph sz="half" idx="2" hasCustomPrompt="1"/>
          </p:nvPr>
        </p:nvSpPr>
        <p:spPr>
          <a:xfrm>
            <a:off x="839788" y="2505075"/>
            <a:ext cx="5157787" cy="3684588"/>
          </a:xfrm>
        </p:spPr>
        <p:txBody>
          <a:bodyPr/>
          <a:lstStyle>
            <a:lvl1pPr>
              <a:lnSpc>
                <a:spcPct val="100000"/>
              </a:lnSpc>
              <a:defRPr sz="2400">
                <a:solidFill>
                  <a:schemeClr val="tx2"/>
                </a:solidFill>
                <a:latin typeface="+mn-lt"/>
              </a:defRPr>
            </a:lvl1pPr>
            <a:lvl2pPr>
              <a:lnSpc>
                <a:spcPct val="100000"/>
              </a:lnSpc>
              <a:defRPr sz="2000">
                <a:solidFill>
                  <a:schemeClr val="tx2"/>
                </a:solidFill>
                <a:latin typeface="+mn-lt"/>
              </a:defRPr>
            </a:lvl2pPr>
            <a:lvl3pPr>
              <a:lnSpc>
                <a:spcPct val="100000"/>
              </a:lnSpc>
              <a:defRPr sz="1800">
                <a:solidFill>
                  <a:schemeClr val="tx2"/>
                </a:solidFill>
                <a:latin typeface="+mn-lt"/>
              </a:defRPr>
            </a:lvl3pPr>
            <a:lvl4pPr>
              <a:lnSpc>
                <a:spcPct val="100000"/>
              </a:lnSpc>
              <a:defRPr sz="1600">
                <a:solidFill>
                  <a:schemeClr val="tx2"/>
                </a:solidFill>
                <a:latin typeface="+mn-lt"/>
              </a:defRPr>
            </a:lvl4pPr>
            <a:lvl5pPr>
              <a:lnSpc>
                <a:spcPct val="100000"/>
              </a:lnSpc>
              <a:defRPr sz="1400">
                <a:solidFill>
                  <a:schemeClr val="tx2"/>
                </a:solidFill>
                <a:latin typeface="+mn-lt"/>
              </a:defRPr>
            </a:lvl5pPr>
          </a:lstStyle>
          <a:p>
            <a:pPr lvl="0"/>
            <a:r>
              <a:rPr lang="en-US" dirty="0"/>
              <a:t>Click to edit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CFE9CCF1-FBF1-9743-BC0F-7FF24538351E}"/>
              </a:ext>
            </a:extLst>
          </p:cNvPr>
          <p:cNvSpPr>
            <a:spLocks noGrp="1"/>
          </p:cNvSpPr>
          <p:nvPr>
            <p:ph type="body" sz="quarter" idx="3" hasCustomPrompt="1"/>
          </p:nvPr>
        </p:nvSpPr>
        <p:spPr>
          <a:xfrm>
            <a:off x="6172200" y="1681163"/>
            <a:ext cx="5183188" cy="823912"/>
          </a:xfrm>
        </p:spPr>
        <p:txBody>
          <a:bodyPr anchor="b">
            <a:normAutofit/>
          </a:bodyPr>
          <a:lstStyle>
            <a:lvl1pPr marL="0" indent="0">
              <a:lnSpc>
                <a:spcPct val="100000"/>
              </a:lnSpc>
              <a:buNone/>
              <a:defRPr sz="2800" b="1">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text</a:t>
            </a:r>
          </a:p>
        </p:txBody>
      </p:sp>
      <p:sp>
        <p:nvSpPr>
          <p:cNvPr id="6" name="Content Placeholder 5">
            <a:extLst>
              <a:ext uri="{FF2B5EF4-FFF2-40B4-BE49-F238E27FC236}">
                <a16:creationId xmlns:a16="http://schemas.microsoft.com/office/drawing/2014/main" id="{73BE9C37-AAE6-9046-8B66-3BF2E4EFD234}"/>
              </a:ext>
            </a:extLst>
          </p:cNvPr>
          <p:cNvSpPr>
            <a:spLocks noGrp="1"/>
          </p:cNvSpPr>
          <p:nvPr>
            <p:ph sz="quarter" idx="4" hasCustomPrompt="1"/>
          </p:nvPr>
        </p:nvSpPr>
        <p:spPr>
          <a:xfrm>
            <a:off x="6172200" y="2505075"/>
            <a:ext cx="5183188" cy="3684588"/>
          </a:xfrm>
        </p:spPr>
        <p:txBody>
          <a:bodyPr/>
          <a:lstStyle>
            <a:lvl1pPr>
              <a:lnSpc>
                <a:spcPct val="100000"/>
              </a:lnSpc>
              <a:defRPr sz="2400">
                <a:solidFill>
                  <a:schemeClr val="tx2"/>
                </a:solidFill>
                <a:latin typeface="+mn-lt"/>
              </a:defRPr>
            </a:lvl1pPr>
            <a:lvl2pPr>
              <a:lnSpc>
                <a:spcPct val="100000"/>
              </a:lnSpc>
              <a:defRPr sz="2000">
                <a:solidFill>
                  <a:schemeClr val="tx2"/>
                </a:solidFill>
                <a:latin typeface="+mn-lt"/>
              </a:defRPr>
            </a:lvl2pPr>
            <a:lvl3pPr>
              <a:lnSpc>
                <a:spcPct val="100000"/>
              </a:lnSpc>
              <a:defRPr sz="1800">
                <a:solidFill>
                  <a:schemeClr val="tx2"/>
                </a:solidFill>
                <a:latin typeface="+mn-lt"/>
              </a:defRPr>
            </a:lvl3pPr>
            <a:lvl4pPr>
              <a:lnSpc>
                <a:spcPct val="100000"/>
              </a:lnSpc>
              <a:defRPr sz="1600">
                <a:solidFill>
                  <a:schemeClr val="tx2"/>
                </a:solidFill>
                <a:latin typeface="+mn-lt"/>
              </a:defRPr>
            </a:lvl4pPr>
            <a:lvl5pPr>
              <a:lnSpc>
                <a:spcPct val="100000"/>
              </a:lnSpc>
              <a:defRPr sz="1400">
                <a:solidFill>
                  <a:schemeClr val="tx2"/>
                </a:solidFill>
                <a:latin typeface="+mn-lt"/>
              </a:defRPr>
            </a:lvl5pPr>
          </a:lstStyle>
          <a:p>
            <a:pPr lvl="0"/>
            <a:r>
              <a:rPr lang="en-US" dirty="0"/>
              <a:t>Click to edit text</a:t>
            </a:r>
          </a:p>
          <a:p>
            <a:pPr lvl="1"/>
            <a:r>
              <a:rPr lang="en-US" dirty="0"/>
              <a:t>Second level</a:t>
            </a:r>
          </a:p>
          <a:p>
            <a:pPr lvl="2"/>
            <a:r>
              <a:rPr lang="en-US" dirty="0"/>
              <a:t>Third Level</a:t>
            </a:r>
          </a:p>
        </p:txBody>
      </p:sp>
      <p:pic>
        <p:nvPicPr>
          <p:cNvPr id="13" name="Picture 12">
            <a:extLst>
              <a:ext uri="{FF2B5EF4-FFF2-40B4-BE49-F238E27FC236}">
                <a16:creationId xmlns:a16="http://schemas.microsoft.com/office/drawing/2014/main" id="{AE6E0398-11EA-CA4E-8CEF-209FB0E571CB}"/>
              </a:ext>
            </a:extLst>
          </p:cNvPr>
          <p:cNvPicPr>
            <a:picLocks noChangeAspect="1"/>
          </p:cNvPicPr>
          <p:nvPr/>
        </p:nvPicPr>
        <p:blipFill>
          <a:blip r:embed="rId2"/>
          <a:stretch>
            <a:fillRect/>
          </a:stretch>
        </p:blipFill>
        <p:spPr>
          <a:xfrm>
            <a:off x="11353799" y="6102302"/>
            <a:ext cx="630283" cy="566921"/>
          </a:xfrm>
          <a:prstGeom prst="rect">
            <a:avLst/>
          </a:prstGeom>
        </p:spPr>
      </p:pic>
      <p:pic>
        <p:nvPicPr>
          <p:cNvPr id="10" name="Picture 9">
            <a:extLst>
              <a:ext uri="{FF2B5EF4-FFF2-40B4-BE49-F238E27FC236}">
                <a16:creationId xmlns:a16="http://schemas.microsoft.com/office/drawing/2014/main" id="{715D744F-2CD4-4357-9920-DBE78CD05D77}"/>
              </a:ext>
            </a:extLst>
          </p:cNvPr>
          <p:cNvPicPr>
            <a:picLocks noChangeAspect="1"/>
          </p:cNvPicPr>
          <p:nvPr/>
        </p:nvPicPr>
        <p:blipFill rotWithShape="1">
          <a:blip r:embed="rId3"/>
          <a:srcRect r="96679"/>
          <a:stretch/>
        </p:blipFill>
        <p:spPr>
          <a:xfrm>
            <a:off x="0" y="0"/>
            <a:ext cx="404949" cy="6858000"/>
          </a:xfrm>
          <a:prstGeom prst="rect">
            <a:avLst/>
          </a:prstGeom>
        </p:spPr>
      </p:pic>
    </p:spTree>
    <p:extLst>
      <p:ext uri="{BB962C8B-B14F-4D97-AF65-F5344CB8AC3E}">
        <p14:creationId xmlns:p14="http://schemas.microsoft.com/office/powerpoint/2010/main" val="1383520609"/>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28945-86BB-2F46-A588-79A48E6F3851}"/>
              </a:ext>
            </a:extLst>
          </p:cNvPr>
          <p:cNvSpPr>
            <a:spLocks noGrp="1"/>
          </p:cNvSpPr>
          <p:nvPr>
            <p:ph type="title" hasCustomPrompt="1"/>
          </p:nvPr>
        </p:nvSpPr>
        <p:spPr/>
        <p:txBody>
          <a:bodyPr>
            <a:normAutofit/>
          </a:bodyPr>
          <a:lstStyle>
            <a:lvl1pPr>
              <a:defRPr sz="4000" b="1">
                <a:solidFill>
                  <a:schemeClr val="accent4"/>
                </a:solidFill>
                <a:latin typeface="+mj-lt"/>
                <a:cs typeface="Segoe UI" panose="020B0502040204020203" pitchFamily="34" charset="0"/>
              </a:defRPr>
            </a:lvl1pPr>
          </a:lstStyle>
          <a:p>
            <a:r>
              <a:rPr lang="en-US"/>
              <a:t>CLICK TO EDIT TITLE</a:t>
            </a:r>
          </a:p>
        </p:txBody>
      </p:sp>
      <p:pic>
        <p:nvPicPr>
          <p:cNvPr id="9" name="Picture 8">
            <a:extLst>
              <a:ext uri="{FF2B5EF4-FFF2-40B4-BE49-F238E27FC236}">
                <a16:creationId xmlns:a16="http://schemas.microsoft.com/office/drawing/2014/main" id="{9060FD44-8B57-FE4C-BDC8-651AF654EA20}"/>
              </a:ext>
            </a:extLst>
          </p:cNvPr>
          <p:cNvPicPr>
            <a:picLocks noChangeAspect="1"/>
          </p:cNvPicPr>
          <p:nvPr/>
        </p:nvPicPr>
        <p:blipFill>
          <a:blip r:embed="rId2"/>
          <a:stretch>
            <a:fillRect/>
          </a:stretch>
        </p:blipFill>
        <p:spPr>
          <a:xfrm>
            <a:off x="11353799" y="6102302"/>
            <a:ext cx="630283" cy="566921"/>
          </a:xfrm>
          <a:prstGeom prst="rect">
            <a:avLst/>
          </a:prstGeom>
        </p:spPr>
      </p:pic>
      <p:pic>
        <p:nvPicPr>
          <p:cNvPr id="6" name="Picture 5">
            <a:extLst>
              <a:ext uri="{FF2B5EF4-FFF2-40B4-BE49-F238E27FC236}">
                <a16:creationId xmlns:a16="http://schemas.microsoft.com/office/drawing/2014/main" id="{66EBE165-4020-4AE6-A4F8-FC0F3008EE5A}"/>
              </a:ext>
            </a:extLst>
          </p:cNvPr>
          <p:cNvPicPr>
            <a:picLocks noChangeAspect="1"/>
          </p:cNvPicPr>
          <p:nvPr/>
        </p:nvPicPr>
        <p:blipFill rotWithShape="1">
          <a:blip r:embed="rId3"/>
          <a:srcRect r="96679"/>
          <a:stretch/>
        </p:blipFill>
        <p:spPr>
          <a:xfrm>
            <a:off x="0" y="0"/>
            <a:ext cx="404949" cy="6858000"/>
          </a:xfrm>
          <a:prstGeom prst="rect">
            <a:avLst/>
          </a:prstGeom>
        </p:spPr>
      </p:pic>
    </p:spTree>
    <p:extLst>
      <p:ext uri="{BB962C8B-B14F-4D97-AF65-F5344CB8AC3E}">
        <p14:creationId xmlns:p14="http://schemas.microsoft.com/office/powerpoint/2010/main" val="638487914"/>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BD2D64C-6261-9846-B401-C0516D62E233}"/>
              </a:ext>
            </a:extLst>
          </p:cNvPr>
          <p:cNvPicPr>
            <a:picLocks noChangeAspect="1"/>
          </p:cNvPicPr>
          <p:nvPr/>
        </p:nvPicPr>
        <p:blipFill>
          <a:blip r:embed="rId2"/>
          <a:stretch>
            <a:fillRect/>
          </a:stretch>
        </p:blipFill>
        <p:spPr>
          <a:xfrm>
            <a:off x="11353799" y="6102302"/>
            <a:ext cx="630283" cy="566921"/>
          </a:xfrm>
          <a:prstGeom prst="rect">
            <a:avLst/>
          </a:prstGeom>
        </p:spPr>
      </p:pic>
      <p:pic>
        <p:nvPicPr>
          <p:cNvPr id="5" name="Picture 4">
            <a:extLst>
              <a:ext uri="{FF2B5EF4-FFF2-40B4-BE49-F238E27FC236}">
                <a16:creationId xmlns:a16="http://schemas.microsoft.com/office/drawing/2014/main" id="{28F418F1-2677-43D4-80D8-CC3E811A3412}"/>
              </a:ext>
            </a:extLst>
          </p:cNvPr>
          <p:cNvPicPr>
            <a:picLocks noChangeAspect="1"/>
          </p:cNvPicPr>
          <p:nvPr/>
        </p:nvPicPr>
        <p:blipFill rotWithShape="1">
          <a:blip r:embed="rId3"/>
          <a:srcRect r="96679"/>
          <a:stretch/>
        </p:blipFill>
        <p:spPr>
          <a:xfrm>
            <a:off x="0" y="0"/>
            <a:ext cx="404949" cy="6858000"/>
          </a:xfrm>
          <a:prstGeom prst="rect">
            <a:avLst/>
          </a:prstGeom>
        </p:spPr>
      </p:pic>
    </p:spTree>
    <p:extLst>
      <p:ext uri="{BB962C8B-B14F-4D97-AF65-F5344CB8AC3E}">
        <p14:creationId xmlns:p14="http://schemas.microsoft.com/office/powerpoint/2010/main" val="3400634622"/>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4708B-F85D-B244-B76D-7665363E927C}"/>
              </a:ext>
            </a:extLst>
          </p:cNvPr>
          <p:cNvSpPr>
            <a:spLocks noGrp="1"/>
          </p:cNvSpPr>
          <p:nvPr>
            <p:ph type="title" hasCustomPrompt="1"/>
          </p:nvPr>
        </p:nvSpPr>
        <p:spPr>
          <a:xfrm>
            <a:off x="839788" y="457200"/>
            <a:ext cx="3932237" cy="1600200"/>
          </a:xfrm>
        </p:spPr>
        <p:txBody>
          <a:bodyPr anchor="b">
            <a:normAutofit/>
          </a:bodyPr>
          <a:lstStyle>
            <a:lvl1pPr>
              <a:defRPr sz="3200" b="1">
                <a:solidFill>
                  <a:schemeClr val="accent4"/>
                </a:solidFill>
                <a:latin typeface="+mj-lt"/>
                <a:cs typeface="Segoe UI" panose="020B0502040204020203" pitchFamily="34" charset="0"/>
              </a:defRPr>
            </a:lvl1pPr>
          </a:lstStyle>
          <a:p>
            <a:r>
              <a:rPr lang="en-US" dirty="0"/>
              <a:t>CLICK TO EDIT TITLE</a:t>
            </a:r>
          </a:p>
        </p:txBody>
      </p:sp>
      <p:sp>
        <p:nvSpPr>
          <p:cNvPr id="3" name="Content Placeholder 2">
            <a:extLst>
              <a:ext uri="{FF2B5EF4-FFF2-40B4-BE49-F238E27FC236}">
                <a16:creationId xmlns:a16="http://schemas.microsoft.com/office/drawing/2014/main" id="{74699D82-DB1D-334C-9D0C-24A2DAEF50D0}"/>
              </a:ext>
            </a:extLst>
          </p:cNvPr>
          <p:cNvSpPr>
            <a:spLocks noGrp="1"/>
          </p:cNvSpPr>
          <p:nvPr>
            <p:ph idx="1" hasCustomPrompt="1"/>
          </p:nvPr>
        </p:nvSpPr>
        <p:spPr>
          <a:xfrm>
            <a:off x="5183188" y="987425"/>
            <a:ext cx="6172200" cy="4873625"/>
          </a:xfrm>
        </p:spPr>
        <p:txBody>
          <a:bodyPr>
            <a:normAutofit/>
          </a:bodyPr>
          <a:lstStyle>
            <a:lvl1pPr>
              <a:lnSpc>
                <a:spcPct val="100000"/>
              </a:lnSpc>
              <a:defRPr sz="2400">
                <a:solidFill>
                  <a:schemeClr val="tx1"/>
                </a:solidFill>
                <a:latin typeface="+mn-lt"/>
                <a:cs typeface="Segoe UI" panose="020B0502040204020203" pitchFamily="34" charset="0"/>
              </a:defRPr>
            </a:lvl1pPr>
            <a:lvl2pPr>
              <a:lnSpc>
                <a:spcPct val="100000"/>
              </a:lnSpc>
              <a:defRPr sz="2000">
                <a:solidFill>
                  <a:schemeClr val="tx1"/>
                </a:solidFill>
                <a:latin typeface="+mn-lt"/>
                <a:cs typeface="Segoe UI" panose="020B0502040204020203" pitchFamily="34" charset="0"/>
              </a:defRPr>
            </a:lvl2pPr>
            <a:lvl3pPr>
              <a:lnSpc>
                <a:spcPct val="100000"/>
              </a:lnSpc>
              <a:defRPr sz="1800">
                <a:solidFill>
                  <a:schemeClr val="tx1"/>
                </a:solidFill>
                <a:latin typeface="+mn-lt"/>
                <a:cs typeface="Segoe UI" panose="020B0502040204020203" pitchFamily="34" charset="0"/>
              </a:defRPr>
            </a:lvl3pPr>
            <a:lvl4pPr>
              <a:lnSpc>
                <a:spcPct val="100000"/>
              </a:lnSpc>
              <a:defRPr sz="1600">
                <a:solidFill>
                  <a:schemeClr val="tx1"/>
                </a:solidFill>
                <a:latin typeface="+mn-lt"/>
                <a:cs typeface="Segoe UI" panose="020B0502040204020203" pitchFamily="34" charset="0"/>
              </a:defRPr>
            </a:lvl4pPr>
            <a:lvl5pPr>
              <a:lnSpc>
                <a:spcPct val="100000"/>
              </a:lnSpc>
              <a:defRPr sz="1400">
                <a:solidFill>
                  <a:schemeClr val="tx1"/>
                </a:solidFill>
                <a:latin typeface="+mn-lt"/>
                <a:cs typeface="Segoe UI" panose="020B0502040204020203" pitchFamily="34" charset="0"/>
              </a:defRPr>
            </a:lvl5pPr>
            <a:lvl6pPr>
              <a:defRPr sz="2000"/>
            </a:lvl6pPr>
            <a:lvl7pPr>
              <a:defRPr sz="2000"/>
            </a:lvl7pPr>
            <a:lvl8pPr>
              <a:defRPr sz="2000"/>
            </a:lvl8pPr>
            <a:lvl9pPr>
              <a:defRPr sz="2000"/>
            </a:lvl9pPr>
          </a:lstStyle>
          <a:p>
            <a:pPr lvl="0"/>
            <a:r>
              <a:rPr lang="en-US" dirty="0"/>
              <a:t>Click to edit text</a:t>
            </a:r>
          </a:p>
          <a:p>
            <a:pPr lvl="1"/>
            <a:r>
              <a:rPr lang="en-US" dirty="0"/>
              <a:t>Second level</a:t>
            </a:r>
          </a:p>
          <a:p>
            <a:pPr lvl="2"/>
            <a:r>
              <a:rPr lang="en-US" dirty="0"/>
              <a:t>Third level</a:t>
            </a:r>
          </a:p>
        </p:txBody>
      </p:sp>
      <p:sp>
        <p:nvSpPr>
          <p:cNvPr id="4" name="Text Placeholder 3">
            <a:extLst>
              <a:ext uri="{FF2B5EF4-FFF2-40B4-BE49-F238E27FC236}">
                <a16:creationId xmlns:a16="http://schemas.microsoft.com/office/drawing/2014/main" id="{948442DC-2A24-1246-A016-34C036D5BDBB}"/>
              </a:ext>
            </a:extLst>
          </p:cNvPr>
          <p:cNvSpPr>
            <a:spLocks noGrp="1"/>
          </p:cNvSpPr>
          <p:nvPr>
            <p:ph type="body" sz="half" idx="2" hasCustomPrompt="1"/>
          </p:nvPr>
        </p:nvSpPr>
        <p:spPr>
          <a:xfrm>
            <a:off x="839788" y="2057400"/>
            <a:ext cx="3932237" cy="3811588"/>
          </a:xfrm>
        </p:spPr>
        <p:txBody>
          <a:bodyPr>
            <a:normAutofit/>
          </a:bodyPr>
          <a:lstStyle>
            <a:lvl1pPr marL="0" indent="0">
              <a:lnSpc>
                <a:spcPct val="100000"/>
              </a:lnSpc>
              <a:buNone/>
              <a:defRPr sz="1800">
                <a:solidFill>
                  <a:schemeClr val="tx1"/>
                </a:solidFill>
                <a:latin typeface="+mn-lt"/>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text</a:t>
            </a:r>
          </a:p>
        </p:txBody>
      </p:sp>
      <p:pic>
        <p:nvPicPr>
          <p:cNvPr id="11" name="Picture 10">
            <a:extLst>
              <a:ext uri="{FF2B5EF4-FFF2-40B4-BE49-F238E27FC236}">
                <a16:creationId xmlns:a16="http://schemas.microsoft.com/office/drawing/2014/main" id="{A6D398F6-9B1E-B840-AD2C-7C078BE8EBA0}"/>
              </a:ext>
            </a:extLst>
          </p:cNvPr>
          <p:cNvPicPr>
            <a:picLocks noChangeAspect="1"/>
          </p:cNvPicPr>
          <p:nvPr/>
        </p:nvPicPr>
        <p:blipFill>
          <a:blip r:embed="rId2"/>
          <a:stretch>
            <a:fillRect/>
          </a:stretch>
        </p:blipFill>
        <p:spPr>
          <a:xfrm>
            <a:off x="11353799" y="6102302"/>
            <a:ext cx="630283" cy="566921"/>
          </a:xfrm>
          <a:prstGeom prst="rect">
            <a:avLst/>
          </a:prstGeom>
        </p:spPr>
      </p:pic>
      <p:pic>
        <p:nvPicPr>
          <p:cNvPr id="8" name="Picture 7">
            <a:extLst>
              <a:ext uri="{FF2B5EF4-FFF2-40B4-BE49-F238E27FC236}">
                <a16:creationId xmlns:a16="http://schemas.microsoft.com/office/drawing/2014/main" id="{30AE15B2-717A-465B-B036-E780501CEDCF}"/>
              </a:ext>
            </a:extLst>
          </p:cNvPr>
          <p:cNvPicPr>
            <a:picLocks noChangeAspect="1"/>
          </p:cNvPicPr>
          <p:nvPr/>
        </p:nvPicPr>
        <p:blipFill rotWithShape="1">
          <a:blip r:embed="rId3"/>
          <a:srcRect r="96679"/>
          <a:stretch/>
        </p:blipFill>
        <p:spPr>
          <a:xfrm>
            <a:off x="0" y="0"/>
            <a:ext cx="404949" cy="6858000"/>
          </a:xfrm>
          <a:prstGeom prst="rect">
            <a:avLst/>
          </a:prstGeom>
        </p:spPr>
      </p:pic>
    </p:spTree>
    <p:extLst>
      <p:ext uri="{BB962C8B-B14F-4D97-AF65-F5344CB8AC3E}">
        <p14:creationId xmlns:p14="http://schemas.microsoft.com/office/powerpoint/2010/main" val="239527505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887EF-CE09-4D97-871F-DBCE52603E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816E27-0166-43B9-9E4F-BE8DF4CA8E7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ECC8429-C91B-4F04-9053-929C3A6E7A0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77AE9FC-6730-4011-AA5C-9C72CF25BCAE}"/>
              </a:ext>
            </a:extLst>
          </p:cNvPr>
          <p:cNvSpPr>
            <a:spLocks noGrp="1"/>
          </p:cNvSpPr>
          <p:nvPr>
            <p:ph type="dt" sz="half" idx="10"/>
          </p:nvPr>
        </p:nvSpPr>
        <p:spPr/>
        <p:txBody>
          <a:bodyPr/>
          <a:lstStyle/>
          <a:p>
            <a:fld id="{A04F7E1E-FDC8-49D7-9A5A-03A04475EBFB}" type="datetimeFigureOut">
              <a:rPr lang="en-US" smtClean="0"/>
              <a:t>2/20/2020</a:t>
            </a:fld>
            <a:endParaRPr lang="en-US"/>
          </a:p>
        </p:txBody>
      </p:sp>
      <p:sp>
        <p:nvSpPr>
          <p:cNvPr id="6" name="Footer Placeholder 5">
            <a:extLst>
              <a:ext uri="{FF2B5EF4-FFF2-40B4-BE49-F238E27FC236}">
                <a16:creationId xmlns:a16="http://schemas.microsoft.com/office/drawing/2014/main" id="{07817BBB-4880-49E7-96E3-50D542BB89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6E71B8-509F-4DA8-B39E-BA068127B5A4}"/>
              </a:ext>
            </a:extLst>
          </p:cNvPr>
          <p:cNvSpPr>
            <a:spLocks noGrp="1"/>
          </p:cNvSpPr>
          <p:nvPr>
            <p:ph type="sldNum" sz="quarter" idx="12"/>
          </p:nvPr>
        </p:nvSpPr>
        <p:spPr/>
        <p:txBody>
          <a:bodyPr/>
          <a:lstStyle/>
          <a:p>
            <a:fld id="{6F096CA6-3BFF-486B-9229-B2E4551D6F03}" type="slidenum">
              <a:rPr lang="en-US" smtClean="0"/>
              <a:t>‹#›</a:t>
            </a:fld>
            <a:endParaRPr lang="en-US"/>
          </a:p>
        </p:txBody>
      </p:sp>
    </p:spTree>
    <p:extLst>
      <p:ext uri="{BB962C8B-B14F-4D97-AF65-F5344CB8AC3E}">
        <p14:creationId xmlns:p14="http://schemas.microsoft.com/office/powerpoint/2010/main" val="316178342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4FBA5-6B4E-EC4E-A1BD-ADC2BADFF96B}"/>
              </a:ext>
            </a:extLst>
          </p:cNvPr>
          <p:cNvSpPr>
            <a:spLocks noGrp="1"/>
          </p:cNvSpPr>
          <p:nvPr>
            <p:ph type="title" hasCustomPrompt="1"/>
          </p:nvPr>
        </p:nvSpPr>
        <p:spPr>
          <a:xfrm>
            <a:off x="839788" y="457200"/>
            <a:ext cx="3932237" cy="1600200"/>
          </a:xfrm>
        </p:spPr>
        <p:txBody>
          <a:bodyPr anchor="b">
            <a:normAutofit/>
          </a:bodyPr>
          <a:lstStyle>
            <a:lvl1pPr>
              <a:defRPr sz="3200" b="1">
                <a:solidFill>
                  <a:schemeClr val="accent4"/>
                </a:solidFill>
                <a:latin typeface="+mj-lt"/>
                <a:cs typeface="Segoe UI" panose="020B0502040204020203" pitchFamily="34" charset="0"/>
              </a:defRPr>
            </a:lvl1pPr>
          </a:lstStyle>
          <a:p>
            <a:r>
              <a:rPr lang="en-US"/>
              <a:t>CLICK TO EDIT TITLE</a:t>
            </a:r>
          </a:p>
        </p:txBody>
      </p:sp>
      <p:sp>
        <p:nvSpPr>
          <p:cNvPr id="3" name="Picture Placeholder 2">
            <a:extLst>
              <a:ext uri="{FF2B5EF4-FFF2-40B4-BE49-F238E27FC236}">
                <a16:creationId xmlns:a16="http://schemas.microsoft.com/office/drawing/2014/main" id="{13C65746-ACAD-4648-A241-DBEAE0D92059}"/>
              </a:ext>
            </a:extLst>
          </p:cNvPr>
          <p:cNvSpPr>
            <a:spLocks noGrp="1"/>
          </p:cNvSpPr>
          <p:nvPr>
            <p:ph type="pic" idx="1"/>
          </p:nvPr>
        </p:nvSpPr>
        <p:spPr>
          <a:xfrm>
            <a:off x="5183188" y="987425"/>
            <a:ext cx="6172200" cy="4873625"/>
          </a:xfrm>
        </p:spPr>
        <p:txBody>
          <a:bodyPr/>
          <a:lstStyle>
            <a:lvl1pPr marL="0" indent="0">
              <a:lnSpc>
                <a:spcPct val="100000"/>
              </a:lnSpc>
              <a:buNone/>
              <a:defRPr sz="3200">
                <a:solidFill>
                  <a:schemeClr val="tx2"/>
                </a:solidFill>
                <a:latin typeface="+mn-lt"/>
                <a:cs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D49BA78-2353-F449-809F-A41F92D937CE}"/>
              </a:ext>
            </a:extLst>
          </p:cNvPr>
          <p:cNvSpPr>
            <a:spLocks noGrp="1"/>
          </p:cNvSpPr>
          <p:nvPr>
            <p:ph type="body" sz="half" idx="2" hasCustomPrompt="1"/>
          </p:nvPr>
        </p:nvSpPr>
        <p:spPr>
          <a:xfrm>
            <a:off x="839788" y="2057400"/>
            <a:ext cx="3932237" cy="3811588"/>
          </a:xfrm>
        </p:spPr>
        <p:txBody>
          <a:bodyPr>
            <a:normAutofit/>
          </a:bodyPr>
          <a:lstStyle>
            <a:lvl1pPr marL="0" indent="0">
              <a:lnSpc>
                <a:spcPct val="100000"/>
              </a:lnSpc>
              <a:buNone/>
              <a:defRPr sz="1800">
                <a:solidFill>
                  <a:schemeClr val="tx2"/>
                </a:solidFill>
                <a:latin typeface="+mn-lt"/>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text</a:t>
            </a:r>
          </a:p>
        </p:txBody>
      </p:sp>
      <p:pic>
        <p:nvPicPr>
          <p:cNvPr id="11" name="Picture 10">
            <a:extLst>
              <a:ext uri="{FF2B5EF4-FFF2-40B4-BE49-F238E27FC236}">
                <a16:creationId xmlns:a16="http://schemas.microsoft.com/office/drawing/2014/main" id="{0F22FF10-724D-9941-B9E8-CE4BD3CA01BA}"/>
              </a:ext>
            </a:extLst>
          </p:cNvPr>
          <p:cNvPicPr>
            <a:picLocks noChangeAspect="1"/>
          </p:cNvPicPr>
          <p:nvPr/>
        </p:nvPicPr>
        <p:blipFill>
          <a:blip r:embed="rId2"/>
          <a:stretch>
            <a:fillRect/>
          </a:stretch>
        </p:blipFill>
        <p:spPr>
          <a:xfrm>
            <a:off x="11353799" y="6102302"/>
            <a:ext cx="630283" cy="566921"/>
          </a:xfrm>
          <a:prstGeom prst="rect">
            <a:avLst/>
          </a:prstGeom>
        </p:spPr>
      </p:pic>
      <p:pic>
        <p:nvPicPr>
          <p:cNvPr id="8" name="Picture 7">
            <a:extLst>
              <a:ext uri="{FF2B5EF4-FFF2-40B4-BE49-F238E27FC236}">
                <a16:creationId xmlns:a16="http://schemas.microsoft.com/office/drawing/2014/main" id="{608453BD-F858-48A3-9559-84F847FA91E1}"/>
              </a:ext>
            </a:extLst>
          </p:cNvPr>
          <p:cNvPicPr>
            <a:picLocks noChangeAspect="1"/>
          </p:cNvPicPr>
          <p:nvPr/>
        </p:nvPicPr>
        <p:blipFill rotWithShape="1">
          <a:blip r:embed="rId3"/>
          <a:srcRect r="96679"/>
          <a:stretch/>
        </p:blipFill>
        <p:spPr>
          <a:xfrm>
            <a:off x="0" y="0"/>
            <a:ext cx="404949" cy="6858000"/>
          </a:xfrm>
          <a:prstGeom prst="rect">
            <a:avLst/>
          </a:prstGeom>
        </p:spPr>
      </p:pic>
    </p:spTree>
    <p:extLst>
      <p:ext uri="{BB962C8B-B14F-4D97-AF65-F5344CB8AC3E}">
        <p14:creationId xmlns:p14="http://schemas.microsoft.com/office/powerpoint/2010/main" val="2208248330"/>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2_Section Header">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801D65-D4DD-49CE-9BFE-23E59749E8EE}"/>
              </a:ext>
            </a:extLst>
          </p:cNvPr>
          <p:cNvPicPr>
            <a:picLocks noChangeAspect="1"/>
          </p:cNvPicPr>
          <p:nvPr/>
        </p:nvPicPr>
        <p:blipFill rotWithShape="1">
          <a:blip r:embed="rId2"/>
          <a:srcRect l="-9" r="21"/>
          <a:stretch/>
        </p:blipFill>
        <p:spPr>
          <a:xfrm>
            <a:off x="0" y="0"/>
            <a:ext cx="12192000" cy="6858000"/>
          </a:xfrm>
          <a:prstGeom prst="rect">
            <a:avLst/>
          </a:prstGeom>
        </p:spPr>
      </p:pic>
      <p:sp>
        <p:nvSpPr>
          <p:cNvPr id="2" name="Title 1">
            <a:extLst>
              <a:ext uri="{FF2B5EF4-FFF2-40B4-BE49-F238E27FC236}">
                <a16:creationId xmlns:a16="http://schemas.microsoft.com/office/drawing/2014/main" id="{FA12A0A7-4CF2-4743-858C-719C761D6A76}"/>
              </a:ext>
            </a:extLst>
          </p:cNvPr>
          <p:cNvSpPr>
            <a:spLocks noGrp="1"/>
          </p:cNvSpPr>
          <p:nvPr>
            <p:ph type="title" hasCustomPrompt="1"/>
          </p:nvPr>
        </p:nvSpPr>
        <p:spPr>
          <a:xfrm>
            <a:off x="831850" y="1709738"/>
            <a:ext cx="10515600" cy="2852737"/>
          </a:xfrm>
        </p:spPr>
        <p:txBody>
          <a:bodyPr anchor="b">
            <a:normAutofit/>
          </a:bodyPr>
          <a:lstStyle>
            <a:lvl1pPr>
              <a:defRPr sz="4400" b="1">
                <a:solidFill>
                  <a:srgbClr val="F1F1EF"/>
                </a:solidFill>
                <a:latin typeface="+mj-lt"/>
                <a:cs typeface="Segoe UI" panose="020B0502040204020203" pitchFamily="34" charset="0"/>
              </a:defRPr>
            </a:lvl1pPr>
          </a:lstStyle>
          <a:p>
            <a:r>
              <a:rPr lang="en-US"/>
              <a:t>CLICK TO EDIT TITLE</a:t>
            </a:r>
          </a:p>
        </p:txBody>
      </p:sp>
      <p:sp>
        <p:nvSpPr>
          <p:cNvPr id="3" name="Text Placeholder 2">
            <a:extLst>
              <a:ext uri="{FF2B5EF4-FFF2-40B4-BE49-F238E27FC236}">
                <a16:creationId xmlns:a16="http://schemas.microsoft.com/office/drawing/2014/main" id="{94AB00D5-0002-EB43-B596-CD3FCE26D7FF}"/>
              </a:ext>
            </a:extLst>
          </p:cNvPr>
          <p:cNvSpPr>
            <a:spLocks noGrp="1"/>
          </p:cNvSpPr>
          <p:nvPr>
            <p:ph type="body" idx="1" hasCustomPrompt="1"/>
          </p:nvPr>
        </p:nvSpPr>
        <p:spPr>
          <a:xfrm>
            <a:off x="831850" y="4589463"/>
            <a:ext cx="10515600" cy="1500187"/>
          </a:xfrm>
        </p:spPr>
        <p:txBody>
          <a:bodyPr/>
          <a:lstStyle>
            <a:lvl1pPr marL="0" indent="0">
              <a:buNone/>
              <a:defRPr sz="2400">
                <a:solidFill>
                  <a:srgbClr val="F1F1EF"/>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subtitle</a:t>
            </a:r>
          </a:p>
        </p:txBody>
      </p:sp>
      <p:pic>
        <p:nvPicPr>
          <p:cNvPr id="11" name="Picture 10">
            <a:extLst>
              <a:ext uri="{FF2B5EF4-FFF2-40B4-BE49-F238E27FC236}">
                <a16:creationId xmlns:a16="http://schemas.microsoft.com/office/drawing/2014/main" id="{87B315BF-030E-704F-AC88-072335552124}"/>
              </a:ext>
            </a:extLst>
          </p:cNvPr>
          <p:cNvPicPr>
            <a:picLocks noChangeAspect="1"/>
          </p:cNvPicPr>
          <p:nvPr/>
        </p:nvPicPr>
        <p:blipFill>
          <a:blip r:embed="rId3"/>
          <a:stretch>
            <a:fillRect/>
          </a:stretch>
        </p:blipFill>
        <p:spPr>
          <a:xfrm>
            <a:off x="10941667" y="5725249"/>
            <a:ext cx="1042416" cy="937623"/>
          </a:xfrm>
          <a:prstGeom prst="rect">
            <a:avLst/>
          </a:prstGeom>
        </p:spPr>
      </p:pic>
    </p:spTree>
    <p:extLst>
      <p:ext uri="{BB962C8B-B14F-4D97-AF65-F5344CB8AC3E}">
        <p14:creationId xmlns:p14="http://schemas.microsoft.com/office/powerpoint/2010/main" val="678544303"/>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4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96BAE-F822-E34A-990A-9C2771C072A9}"/>
              </a:ext>
            </a:extLst>
          </p:cNvPr>
          <p:cNvSpPr>
            <a:spLocks noGrp="1"/>
          </p:cNvSpPr>
          <p:nvPr>
            <p:ph type="title" hasCustomPrompt="1"/>
          </p:nvPr>
        </p:nvSpPr>
        <p:spPr/>
        <p:txBody>
          <a:bodyPr>
            <a:normAutofit/>
          </a:bodyPr>
          <a:lstStyle>
            <a:lvl1pPr>
              <a:defRPr sz="4000" b="1">
                <a:solidFill>
                  <a:schemeClr val="accent3"/>
                </a:solidFill>
                <a:latin typeface="+mj-lt"/>
                <a:cs typeface="Segoe UI" panose="020B0502040204020203" pitchFamily="34" charset="0"/>
              </a:defRPr>
            </a:lvl1pPr>
          </a:lstStyle>
          <a:p>
            <a:r>
              <a:rPr lang="en-US"/>
              <a:t>CLICK TO EDIT TITLE</a:t>
            </a:r>
          </a:p>
        </p:txBody>
      </p:sp>
      <p:sp>
        <p:nvSpPr>
          <p:cNvPr id="3" name="Content Placeholder 2">
            <a:extLst>
              <a:ext uri="{FF2B5EF4-FFF2-40B4-BE49-F238E27FC236}">
                <a16:creationId xmlns:a16="http://schemas.microsoft.com/office/drawing/2014/main" id="{EDAB2EFE-DD9F-E146-A0F0-1CC9263E135A}"/>
              </a:ext>
            </a:extLst>
          </p:cNvPr>
          <p:cNvSpPr>
            <a:spLocks noGrp="1"/>
          </p:cNvSpPr>
          <p:nvPr>
            <p:ph idx="1" hasCustomPrompt="1"/>
          </p:nvPr>
        </p:nvSpPr>
        <p:spPr>
          <a:xfrm>
            <a:off x="838200" y="1825625"/>
            <a:ext cx="10515600" cy="4389120"/>
          </a:xfrm>
        </p:spPr>
        <p:txBody>
          <a:bodyPr/>
          <a:lstStyle>
            <a:lvl1pPr>
              <a:lnSpc>
                <a:spcPct val="100000"/>
              </a:lnSpc>
              <a:defRPr sz="2400">
                <a:solidFill>
                  <a:schemeClr val="tx2"/>
                </a:solidFill>
                <a:latin typeface="+mn-lt"/>
                <a:cs typeface="Segoe UI" panose="020B0502040204020203" pitchFamily="34" charset="0"/>
              </a:defRPr>
            </a:lvl1pPr>
            <a:lvl2pPr>
              <a:lnSpc>
                <a:spcPct val="100000"/>
              </a:lnSpc>
              <a:defRPr sz="2000">
                <a:solidFill>
                  <a:schemeClr val="tx2"/>
                </a:solidFill>
                <a:latin typeface="+mn-lt"/>
                <a:cs typeface="Segoe UI" panose="020B0502040204020203" pitchFamily="34" charset="0"/>
              </a:defRPr>
            </a:lvl2pPr>
            <a:lvl3pPr>
              <a:lnSpc>
                <a:spcPct val="100000"/>
              </a:lnSpc>
              <a:defRPr sz="1800">
                <a:solidFill>
                  <a:schemeClr val="tx2"/>
                </a:solidFill>
                <a:latin typeface="+mn-lt"/>
                <a:cs typeface="Segoe UI" panose="020B0502040204020203" pitchFamily="34" charset="0"/>
              </a:defRPr>
            </a:lvl3pPr>
            <a:lvl4pPr>
              <a:lnSpc>
                <a:spcPct val="100000"/>
              </a:lnSpc>
              <a:defRPr sz="1600">
                <a:solidFill>
                  <a:schemeClr val="tx2"/>
                </a:solidFill>
                <a:latin typeface="+mn-lt"/>
                <a:cs typeface="Segoe UI" panose="020B0502040204020203" pitchFamily="34" charset="0"/>
              </a:defRPr>
            </a:lvl4pPr>
            <a:lvl5pPr>
              <a:lnSpc>
                <a:spcPct val="100000"/>
              </a:lnSpc>
              <a:defRPr sz="1400">
                <a:solidFill>
                  <a:schemeClr val="tx2"/>
                </a:solidFill>
                <a:latin typeface="+mn-lt"/>
                <a:cs typeface="Segoe UI" panose="020B0502040204020203" pitchFamily="34" charset="0"/>
              </a:defRPr>
            </a:lvl5pPr>
          </a:lstStyle>
          <a:p>
            <a:pPr lvl="0"/>
            <a:r>
              <a:rPr lang="en-US" dirty="0"/>
              <a:t>Click to edit text</a:t>
            </a:r>
          </a:p>
          <a:p>
            <a:pPr lvl="1"/>
            <a:r>
              <a:rPr lang="en-US" dirty="0"/>
              <a:t>Second level</a:t>
            </a:r>
          </a:p>
          <a:p>
            <a:pPr lvl="2"/>
            <a:r>
              <a:rPr lang="en-US" dirty="0"/>
              <a:t>Third level</a:t>
            </a:r>
          </a:p>
        </p:txBody>
      </p:sp>
      <p:pic>
        <p:nvPicPr>
          <p:cNvPr id="10" name="Picture 9">
            <a:extLst>
              <a:ext uri="{FF2B5EF4-FFF2-40B4-BE49-F238E27FC236}">
                <a16:creationId xmlns:a16="http://schemas.microsoft.com/office/drawing/2014/main" id="{78863D59-2C71-E346-B7BF-148F5CFFBF5B}"/>
              </a:ext>
            </a:extLst>
          </p:cNvPr>
          <p:cNvPicPr>
            <a:picLocks noChangeAspect="1"/>
          </p:cNvPicPr>
          <p:nvPr/>
        </p:nvPicPr>
        <p:blipFill>
          <a:blip r:embed="rId2"/>
          <a:stretch>
            <a:fillRect/>
          </a:stretch>
        </p:blipFill>
        <p:spPr>
          <a:xfrm>
            <a:off x="11353799" y="6102302"/>
            <a:ext cx="630283" cy="566921"/>
          </a:xfrm>
          <a:prstGeom prst="rect">
            <a:avLst/>
          </a:prstGeom>
        </p:spPr>
      </p:pic>
      <p:pic>
        <p:nvPicPr>
          <p:cNvPr id="6" name="Picture 5">
            <a:extLst>
              <a:ext uri="{FF2B5EF4-FFF2-40B4-BE49-F238E27FC236}">
                <a16:creationId xmlns:a16="http://schemas.microsoft.com/office/drawing/2014/main" id="{0334BCDE-4FAE-4480-8FFD-AE9B4EE69BD9}"/>
              </a:ext>
            </a:extLst>
          </p:cNvPr>
          <p:cNvPicPr>
            <a:picLocks noChangeAspect="1"/>
          </p:cNvPicPr>
          <p:nvPr/>
        </p:nvPicPr>
        <p:blipFill rotWithShape="1">
          <a:blip r:embed="rId3"/>
          <a:srcRect r="96679"/>
          <a:stretch/>
        </p:blipFill>
        <p:spPr>
          <a:xfrm>
            <a:off x="0" y="0"/>
            <a:ext cx="404949" cy="6858000"/>
          </a:xfrm>
          <a:prstGeom prst="rect">
            <a:avLst/>
          </a:prstGeom>
        </p:spPr>
      </p:pic>
    </p:spTree>
    <p:extLst>
      <p:ext uri="{BB962C8B-B14F-4D97-AF65-F5344CB8AC3E}">
        <p14:creationId xmlns:p14="http://schemas.microsoft.com/office/powerpoint/2010/main" val="360624442"/>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2_Two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54D9B-8987-0D4C-A48D-AC224E43243C}"/>
              </a:ext>
            </a:extLst>
          </p:cNvPr>
          <p:cNvSpPr>
            <a:spLocks noGrp="1"/>
          </p:cNvSpPr>
          <p:nvPr>
            <p:ph type="title" hasCustomPrompt="1"/>
          </p:nvPr>
        </p:nvSpPr>
        <p:spPr/>
        <p:txBody>
          <a:bodyPr>
            <a:normAutofit/>
          </a:bodyPr>
          <a:lstStyle>
            <a:lvl1pPr>
              <a:defRPr sz="4000" b="1">
                <a:solidFill>
                  <a:schemeClr val="accent3"/>
                </a:solidFill>
                <a:latin typeface="+mj-lt"/>
                <a:cs typeface="Segoe UI" panose="020B0502040204020203" pitchFamily="34" charset="0"/>
              </a:defRPr>
            </a:lvl1pPr>
          </a:lstStyle>
          <a:p>
            <a:r>
              <a:rPr lang="en-US"/>
              <a:t>CLICK TO EDIT TITLE</a:t>
            </a:r>
          </a:p>
        </p:txBody>
      </p:sp>
      <p:sp>
        <p:nvSpPr>
          <p:cNvPr id="3" name="Content Placeholder 2">
            <a:extLst>
              <a:ext uri="{FF2B5EF4-FFF2-40B4-BE49-F238E27FC236}">
                <a16:creationId xmlns:a16="http://schemas.microsoft.com/office/drawing/2014/main" id="{F830977D-D50B-F34A-A72B-3B2E6C9B12F6}"/>
              </a:ext>
            </a:extLst>
          </p:cNvPr>
          <p:cNvSpPr>
            <a:spLocks noGrp="1"/>
          </p:cNvSpPr>
          <p:nvPr>
            <p:ph sz="half" idx="1" hasCustomPrompt="1"/>
          </p:nvPr>
        </p:nvSpPr>
        <p:spPr>
          <a:xfrm>
            <a:off x="838200" y="1825625"/>
            <a:ext cx="5181600" cy="4351338"/>
          </a:xfrm>
        </p:spPr>
        <p:txBody>
          <a:bodyPr>
            <a:normAutofit/>
          </a:bodyPr>
          <a:lstStyle>
            <a:lvl1pPr>
              <a:lnSpc>
                <a:spcPct val="100000"/>
              </a:lnSpc>
              <a:defRPr sz="2400">
                <a:solidFill>
                  <a:schemeClr val="tx1"/>
                </a:solidFill>
                <a:latin typeface="+mn-lt"/>
                <a:cs typeface="Segoe UI" panose="020B0502040204020203" pitchFamily="34" charset="0"/>
              </a:defRPr>
            </a:lvl1pPr>
            <a:lvl2pPr>
              <a:lnSpc>
                <a:spcPct val="100000"/>
              </a:lnSpc>
              <a:defRPr sz="2000">
                <a:solidFill>
                  <a:schemeClr val="tx1"/>
                </a:solidFill>
                <a:latin typeface="+mn-lt"/>
                <a:cs typeface="Segoe UI" panose="020B0502040204020203" pitchFamily="34" charset="0"/>
              </a:defRPr>
            </a:lvl2pPr>
            <a:lvl3pPr>
              <a:lnSpc>
                <a:spcPct val="100000"/>
              </a:lnSpc>
              <a:defRPr sz="1800">
                <a:solidFill>
                  <a:schemeClr val="tx1"/>
                </a:solidFill>
                <a:latin typeface="+mn-lt"/>
                <a:cs typeface="Segoe UI" panose="020B0502040204020203" pitchFamily="34" charset="0"/>
              </a:defRPr>
            </a:lvl3pPr>
            <a:lvl4pPr>
              <a:lnSpc>
                <a:spcPct val="100000"/>
              </a:lnSpc>
              <a:defRPr sz="1600">
                <a:solidFill>
                  <a:schemeClr val="tx1"/>
                </a:solidFill>
                <a:latin typeface="+mn-lt"/>
                <a:cs typeface="Segoe UI" panose="020B0502040204020203" pitchFamily="34" charset="0"/>
              </a:defRPr>
            </a:lvl4pPr>
            <a:lvl5pPr>
              <a:lnSpc>
                <a:spcPct val="100000"/>
              </a:lnSpc>
              <a:defRPr sz="1400">
                <a:solidFill>
                  <a:schemeClr val="tx1"/>
                </a:solidFill>
                <a:latin typeface="+mn-lt"/>
                <a:cs typeface="Segoe UI" panose="020B0502040204020203" pitchFamily="34" charset="0"/>
              </a:defRPr>
            </a:lvl5pPr>
          </a:lstStyle>
          <a:p>
            <a:pPr lvl="0"/>
            <a:r>
              <a:rPr lang="en-US" dirty="0"/>
              <a:t>Click to edit text</a:t>
            </a:r>
          </a:p>
          <a:p>
            <a:pPr lvl="1"/>
            <a:r>
              <a:rPr lang="en-US" dirty="0"/>
              <a:t>Second level</a:t>
            </a:r>
          </a:p>
          <a:p>
            <a:pPr lvl="2"/>
            <a:r>
              <a:rPr lang="en-US" dirty="0"/>
              <a:t>Third level</a:t>
            </a:r>
          </a:p>
        </p:txBody>
      </p:sp>
      <p:sp>
        <p:nvSpPr>
          <p:cNvPr id="4" name="Content Placeholder 3">
            <a:extLst>
              <a:ext uri="{FF2B5EF4-FFF2-40B4-BE49-F238E27FC236}">
                <a16:creationId xmlns:a16="http://schemas.microsoft.com/office/drawing/2014/main" id="{D66A8F47-B8E2-2147-BF7A-36D46A6796E7}"/>
              </a:ext>
            </a:extLst>
          </p:cNvPr>
          <p:cNvSpPr>
            <a:spLocks noGrp="1"/>
          </p:cNvSpPr>
          <p:nvPr>
            <p:ph sz="half" idx="2" hasCustomPrompt="1"/>
          </p:nvPr>
        </p:nvSpPr>
        <p:spPr>
          <a:xfrm>
            <a:off x="6172200" y="1825625"/>
            <a:ext cx="5181600" cy="4351338"/>
          </a:xfrm>
        </p:spPr>
        <p:txBody>
          <a:bodyPr>
            <a:normAutofit/>
          </a:bodyPr>
          <a:lstStyle>
            <a:lvl1pPr>
              <a:lnSpc>
                <a:spcPct val="100000"/>
              </a:lnSpc>
              <a:defRPr sz="2400">
                <a:solidFill>
                  <a:schemeClr val="tx1"/>
                </a:solidFill>
                <a:latin typeface="+mn-lt"/>
                <a:cs typeface="Segoe UI" panose="020B0502040204020203" pitchFamily="34" charset="0"/>
              </a:defRPr>
            </a:lvl1pPr>
            <a:lvl2pPr>
              <a:lnSpc>
                <a:spcPct val="100000"/>
              </a:lnSpc>
              <a:defRPr sz="2000">
                <a:solidFill>
                  <a:schemeClr val="tx1"/>
                </a:solidFill>
                <a:latin typeface="+mn-lt"/>
                <a:cs typeface="Segoe UI" panose="020B0502040204020203" pitchFamily="34" charset="0"/>
              </a:defRPr>
            </a:lvl2pPr>
            <a:lvl3pPr>
              <a:lnSpc>
                <a:spcPct val="100000"/>
              </a:lnSpc>
              <a:defRPr sz="1800">
                <a:solidFill>
                  <a:schemeClr val="tx1"/>
                </a:solidFill>
                <a:latin typeface="+mn-lt"/>
                <a:cs typeface="Segoe UI" panose="020B0502040204020203" pitchFamily="34" charset="0"/>
              </a:defRPr>
            </a:lvl3pPr>
            <a:lvl4pPr>
              <a:lnSpc>
                <a:spcPct val="100000"/>
              </a:lnSpc>
              <a:defRPr sz="1600">
                <a:solidFill>
                  <a:schemeClr val="tx1"/>
                </a:solidFill>
                <a:latin typeface="+mn-lt"/>
                <a:cs typeface="Segoe UI" panose="020B0502040204020203" pitchFamily="34" charset="0"/>
              </a:defRPr>
            </a:lvl4pPr>
            <a:lvl5pPr>
              <a:lnSpc>
                <a:spcPct val="100000"/>
              </a:lnSpc>
              <a:defRPr sz="1400">
                <a:solidFill>
                  <a:schemeClr val="tx1"/>
                </a:solidFill>
                <a:latin typeface="+mn-lt"/>
                <a:cs typeface="Segoe UI" panose="020B0502040204020203" pitchFamily="34" charset="0"/>
              </a:defRPr>
            </a:lvl5pPr>
          </a:lstStyle>
          <a:p>
            <a:pPr lvl="0"/>
            <a:r>
              <a:rPr lang="en-US" dirty="0"/>
              <a:t>Click to edit text</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86A77431-0588-914D-A216-28EC5A9A8A80}"/>
              </a:ext>
            </a:extLst>
          </p:cNvPr>
          <p:cNvPicPr>
            <a:picLocks noChangeAspect="1"/>
          </p:cNvPicPr>
          <p:nvPr/>
        </p:nvPicPr>
        <p:blipFill>
          <a:blip r:embed="rId2"/>
          <a:stretch>
            <a:fillRect/>
          </a:stretch>
        </p:blipFill>
        <p:spPr>
          <a:xfrm>
            <a:off x="11353799" y="6102302"/>
            <a:ext cx="630283" cy="566921"/>
          </a:xfrm>
          <a:prstGeom prst="rect">
            <a:avLst/>
          </a:prstGeom>
        </p:spPr>
      </p:pic>
      <p:pic>
        <p:nvPicPr>
          <p:cNvPr id="7" name="Picture 6">
            <a:extLst>
              <a:ext uri="{FF2B5EF4-FFF2-40B4-BE49-F238E27FC236}">
                <a16:creationId xmlns:a16="http://schemas.microsoft.com/office/drawing/2014/main" id="{940E8D9B-1180-4BCF-ACA9-05A2B602054B}"/>
              </a:ext>
            </a:extLst>
          </p:cNvPr>
          <p:cNvPicPr>
            <a:picLocks noChangeAspect="1"/>
          </p:cNvPicPr>
          <p:nvPr/>
        </p:nvPicPr>
        <p:blipFill rotWithShape="1">
          <a:blip r:embed="rId3"/>
          <a:srcRect r="96679"/>
          <a:stretch/>
        </p:blipFill>
        <p:spPr>
          <a:xfrm>
            <a:off x="0" y="0"/>
            <a:ext cx="404949" cy="6858000"/>
          </a:xfrm>
          <a:prstGeom prst="rect">
            <a:avLst/>
          </a:prstGeom>
        </p:spPr>
      </p:pic>
    </p:spTree>
    <p:extLst>
      <p:ext uri="{BB962C8B-B14F-4D97-AF65-F5344CB8AC3E}">
        <p14:creationId xmlns:p14="http://schemas.microsoft.com/office/powerpoint/2010/main" val="1103157827"/>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2_Comparis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20160-DB07-FA41-A195-10DBA0F84C6A}"/>
              </a:ext>
            </a:extLst>
          </p:cNvPr>
          <p:cNvSpPr>
            <a:spLocks noGrp="1"/>
          </p:cNvSpPr>
          <p:nvPr>
            <p:ph type="title" hasCustomPrompt="1"/>
          </p:nvPr>
        </p:nvSpPr>
        <p:spPr>
          <a:xfrm>
            <a:off x="839788" y="365125"/>
            <a:ext cx="10515600" cy="1325563"/>
          </a:xfrm>
        </p:spPr>
        <p:txBody>
          <a:bodyPr>
            <a:normAutofit/>
          </a:bodyPr>
          <a:lstStyle>
            <a:lvl1pPr>
              <a:lnSpc>
                <a:spcPct val="100000"/>
              </a:lnSpc>
              <a:defRPr sz="4000" b="1">
                <a:solidFill>
                  <a:schemeClr val="accent3"/>
                </a:solidFill>
                <a:latin typeface="+mj-lt"/>
                <a:cs typeface="Segoe UI" panose="020B0502040204020203" pitchFamily="34" charset="0"/>
              </a:defRPr>
            </a:lvl1pPr>
          </a:lstStyle>
          <a:p>
            <a:r>
              <a:rPr lang="en-US" dirty="0"/>
              <a:t>CLICK TO EDIT TITLE</a:t>
            </a:r>
          </a:p>
        </p:txBody>
      </p:sp>
      <p:sp>
        <p:nvSpPr>
          <p:cNvPr id="3" name="Text Placeholder 2">
            <a:extLst>
              <a:ext uri="{FF2B5EF4-FFF2-40B4-BE49-F238E27FC236}">
                <a16:creationId xmlns:a16="http://schemas.microsoft.com/office/drawing/2014/main" id="{E8265D98-7F86-E241-96F3-5AE4DBD2D062}"/>
              </a:ext>
            </a:extLst>
          </p:cNvPr>
          <p:cNvSpPr>
            <a:spLocks noGrp="1"/>
          </p:cNvSpPr>
          <p:nvPr>
            <p:ph type="body" idx="1" hasCustomPrompt="1"/>
          </p:nvPr>
        </p:nvSpPr>
        <p:spPr>
          <a:xfrm>
            <a:off x="839788" y="1681163"/>
            <a:ext cx="5157787" cy="823912"/>
          </a:xfrm>
        </p:spPr>
        <p:txBody>
          <a:bodyPr anchor="b">
            <a:normAutofit/>
          </a:bodyPr>
          <a:lstStyle>
            <a:lvl1pPr marL="0" indent="0">
              <a:lnSpc>
                <a:spcPct val="100000"/>
              </a:lnSpc>
              <a:buNone/>
              <a:defRPr sz="2800" b="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57326700-521D-4B43-A2D4-FACEAE7B527F}"/>
              </a:ext>
            </a:extLst>
          </p:cNvPr>
          <p:cNvSpPr>
            <a:spLocks noGrp="1"/>
          </p:cNvSpPr>
          <p:nvPr>
            <p:ph sz="half" idx="2" hasCustomPrompt="1"/>
          </p:nvPr>
        </p:nvSpPr>
        <p:spPr>
          <a:xfrm>
            <a:off x="839788" y="2505075"/>
            <a:ext cx="5157787" cy="3684588"/>
          </a:xfrm>
        </p:spPr>
        <p:txBody>
          <a:bodyPr>
            <a:normAutofit/>
          </a:bodyPr>
          <a:lstStyle>
            <a:lvl1pPr>
              <a:lnSpc>
                <a:spcPct val="100000"/>
              </a:lnSpc>
              <a:defRPr sz="2400">
                <a:solidFill>
                  <a:schemeClr val="tx1"/>
                </a:solidFill>
                <a:latin typeface="+mn-lt"/>
                <a:cs typeface="Segoe UI" panose="020B0502040204020203" pitchFamily="34" charset="0"/>
              </a:defRPr>
            </a:lvl1pPr>
            <a:lvl2pPr>
              <a:lnSpc>
                <a:spcPct val="100000"/>
              </a:lnSpc>
              <a:defRPr sz="2000">
                <a:solidFill>
                  <a:schemeClr val="tx1"/>
                </a:solidFill>
                <a:latin typeface="+mn-lt"/>
                <a:cs typeface="Segoe UI" panose="020B0502040204020203" pitchFamily="34" charset="0"/>
              </a:defRPr>
            </a:lvl2pPr>
            <a:lvl3pPr>
              <a:lnSpc>
                <a:spcPct val="100000"/>
              </a:lnSpc>
              <a:defRPr sz="1800">
                <a:solidFill>
                  <a:schemeClr val="tx1"/>
                </a:solidFill>
                <a:latin typeface="+mn-lt"/>
                <a:cs typeface="Segoe UI" panose="020B0502040204020203" pitchFamily="34" charset="0"/>
              </a:defRPr>
            </a:lvl3pPr>
            <a:lvl4pPr>
              <a:lnSpc>
                <a:spcPct val="100000"/>
              </a:lnSpc>
              <a:defRPr sz="1600">
                <a:solidFill>
                  <a:schemeClr val="tx1"/>
                </a:solidFill>
                <a:latin typeface="+mn-lt"/>
                <a:cs typeface="Segoe UI" panose="020B0502040204020203" pitchFamily="34" charset="0"/>
              </a:defRPr>
            </a:lvl4pPr>
            <a:lvl5pPr>
              <a:lnSpc>
                <a:spcPct val="100000"/>
              </a:lnSpc>
              <a:defRPr sz="1400">
                <a:solidFill>
                  <a:schemeClr val="tx1"/>
                </a:solidFill>
                <a:latin typeface="+mn-lt"/>
                <a:cs typeface="Segoe UI" panose="020B0502040204020203" pitchFamily="34" charset="0"/>
              </a:defRPr>
            </a:lvl5pPr>
          </a:lstStyle>
          <a:p>
            <a:pPr lvl="0"/>
            <a:r>
              <a:rPr lang="en-US" dirty="0"/>
              <a:t>Click to edit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CFE9CCF1-FBF1-9743-BC0F-7FF24538351E}"/>
              </a:ext>
            </a:extLst>
          </p:cNvPr>
          <p:cNvSpPr>
            <a:spLocks noGrp="1"/>
          </p:cNvSpPr>
          <p:nvPr>
            <p:ph type="body" sz="quarter" idx="3" hasCustomPrompt="1"/>
          </p:nvPr>
        </p:nvSpPr>
        <p:spPr>
          <a:xfrm>
            <a:off x="6172200" y="1681163"/>
            <a:ext cx="5183188" cy="823912"/>
          </a:xfrm>
        </p:spPr>
        <p:txBody>
          <a:bodyPr anchor="b">
            <a:normAutofit/>
          </a:bodyPr>
          <a:lstStyle>
            <a:lvl1pPr marL="0" indent="0">
              <a:lnSpc>
                <a:spcPct val="100000"/>
              </a:lnSpc>
              <a:buNone/>
              <a:defRPr sz="2800" b="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text</a:t>
            </a:r>
          </a:p>
        </p:txBody>
      </p:sp>
      <p:sp>
        <p:nvSpPr>
          <p:cNvPr id="6" name="Content Placeholder 5">
            <a:extLst>
              <a:ext uri="{FF2B5EF4-FFF2-40B4-BE49-F238E27FC236}">
                <a16:creationId xmlns:a16="http://schemas.microsoft.com/office/drawing/2014/main" id="{73BE9C37-AAE6-9046-8B66-3BF2E4EFD234}"/>
              </a:ext>
            </a:extLst>
          </p:cNvPr>
          <p:cNvSpPr>
            <a:spLocks noGrp="1"/>
          </p:cNvSpPr>
          <p:nvPr>
            <p:ph sz="quarter" idx="4" hasCustomPrompt="1"/>
          </p:nvPr>
        </p:nvSpPr>
        <p:spPr>
          <a:xfrm>
            <a:off x="6172200" y="2505075"/>
            <a:ext cx="5183188" cy="3684588"/>
          </a:xfrm>
        </p:spPr>
        <p:txBody>
          <a:bodyPr/>
          <a:lstStyle>
            <a:lvl1pPr>
              <a:lnSpc>
                <a:spcPct val="100000"/>
              </a:lnSpc>
              <a:defRPr sz="2400">
                <a:solidFill>
                  <a:schemeClr val="tx1"/>
                </a:solidFill>
                <a:latin typeface="+mn-lt"/>
                <a:cs typeface="Segoe UI" panose="020B0502040204020203" pitchFamily="34" charset="0"/>
              </a:defRPr>
            </a:lvl1pPr>
            <a:lvl2pPr>
              <a:lnSpc>
                <a:spcPct val="100000"/>
              </a:lnSpc>
              <a:defRPr sz="2000">
                <a:solidFill>
                  <a:schemeClr val="tx1"/>
                </a:solidFill>
                <a:latin typeface="+mn-lt"/>
                <a:cs typeface="Segoe UI" panose="020B0502040204020203" pitchFamily="34" charset="0"/>
              </a:defRPr>
            </a:lvl2pPr>
            <a:lvl3pPr>
              <a:lnSpc>
                <a:spcPct val="100000"/>
              </a:lnSpc>
              <a:defRPr sz="1800">
                <a:solidFill>
                  <a:schemeClr val="tx1"/>
                </a:solidFill>
                <a:latin typeface="+mn-lt"/>
                <a:cs typeface="Segoe UI" panose="020B0502040204020203" pitchFamily="34" charset="0"/>
              </a:defRPr>
            </a:lvl3pPr>
            <a:lvl4pPr>
              <a:lnSpc>
                <a:spcPct val="100000"/>
              </a:lnSpc>
              <a:defRPr sz="1600">
                <a:solidFill>
                  <a:schemeClr val="tx1"/>
                </a:solidFill>
                <a:latin typeface="+mn-lt"/>
                <a:cs typeface="Segoe UI" panose="020B0502040204020203" pitchFamily="34" charset="0"/>
              </a:defRPr>
            </a:lvl4pPr>
            <a:lvl5pPr>
              <a:lnSpc>
                <a:spcPct val="100000"/>
              </a:lnSpc>
              <a:defRPr sz="1400">
                <a:solidFill>
                  <a:schemeClr val="tx1"/>
                </a:solidFill>
                <a:latin typeface="+mn-lt"/>
                <a:cs typeface="Segoe UI" panose="020B0502040204020203" pitchFamily="34" charset="0"/>
              </a:defRPr>
            </a:lvl5pPr>
          </a:lstStyle>
          <a:p>
            <a:pPr lvl="0"/>
            <a:r>
              <a:rPr lang="en-US" dirty="0"/>
              <a:t>Click to edit text</a:t>
            </a:r>
          </a:p>
          <a:p>
            <a:pPr lvl="1"/>
            <a:r>
              <a:rPr lang="en-US" dirty="0"/>
              <a:t>Second level</a:t>
            </a:r>
          </a:p>
          <a:p>
            <a:pPr lvl="2"/>
            <a:r>
              <a:rPr lang="en-US" dirty="0"/>
              <a:t>Third level</a:t>
            </a:r>
          </a:p>
        </p:txBody>
      </p:sp>
      <p:pic>
        <p:nvPicPr>
          <p:cNvPr id="13" name="Picture 12">
            <a:extLst>
              <a:ext uri="{FF2B5EF4-FFF2-40B4-BE49-F238E27FC236}">
                <a16:creationId xmlns:a16="http://schemas.microsoft.com/office/drawing/2014/main" id="{AE6E0398-11EA-CA4E-8CEF-209FB0E571CB}"/>
              </a:ext>
            </a:extLst>
          </p:cNvPr>
          <p:cNvPicPr>
            <a:picLocks noChangeAspect="1"/>
          </p:cNvPicPr>
          <p:nvPr/>
        </p:nvPicPr>
        <p:blipFill>
          <a:blip r:embed="rId2"/>
          <a:stretch>
            <a:fillRect/>
          </a:stretch>
        </p:blipFill>
        <p:spPr>
          <a:xfrm>
            <a:off x="11353799" y="6102302"/>
            <a:ext cx="630283" cy="566921"/>
          </a:xfrm>
          <a:prstGeom prst="rect">
            <a:avLst/>
          </a:prstGeom>
        </p:spPr>
      </p:pic>
      <p:pic>
        <p:nvPicPr>
          <p:cNvPr id="9" name="Picture 8">
            <a:extLst>
              <a:ext uri="{FF2B5EF4-FFF2-40B4-BE49-F238E27FC236}">
                <a16:creationId xmlns:a16="http://schemas.microsoft.com/office/drawing/2014/main" id="{0F00B128-5709-4F73-BFC0-8205AE42FABF}"/>
              </a:ext>
            </a:extLst>
          </p:cNvPr>
          <p:cNvPicPr>
            <a:picLocks noChangeAspect="1"/>
          </p:cNvPicPr>
          <p:nvPr/>
        </p:nvPicPr>
        <p:blipFill rotWithShape="1">
          <a:blip r:embed="rId3"/>
          <a:srcRect r="96679"/>
          <a:stretch/>
        </p:blipFill>
        <p:spPr>
          <a:xfrm>
            <a:off x="0" y="0"/>
            <a:ext cx="404949" cy="6858000"/>
          </a:xfrm>
          <a:prstGeom prst="rect">
            <a:avLst/>
          </a:prstGeom>
        </p:spPr>
      </p:pic>
    </p:spTree>
    <p:extLst>
      <p:ext uri="{BB962C8B-B14F-4D97-AF65-F5344CB8AC3E}">
        <p14:creationId xmlns:p14="http://schemas.microsoft.com/office/powerpoint/2010/main" val="1416671754"/>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2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28945-86BB-2F46-A588-79A48E6F3851}"/>
              </a:ext>
            </a:extLst>
          </p:cNvPr>
          <p:cNvSpPr>
            <a:spLocks noGrp="1"/>
          </p:cNvSpPr>
          <p:nvPr>
            <p:ph type="title" hasCustomPrompt="1"/>
          </p:nvPr>
        </p:nvSpPr>
        <p:spPr/>
        <p:txBody>
          <a:bodyPr>
            <a:normAutofit/>
          </a:bodyPr>
          <a:lstStyle>
            <a:lvl1pPr>
              <a:defRPr sz="4000" b="1">
                <a:solidFill>
                  <a:schemeClr val="accent3"/>
                </a:solidFill>
                <a:latin typeface="+mj-lt"/>
                <a:cs typeface="Segoe UI" panose="020B0502040204020203" pitchFamily="34" charset="0"/>
              </a:defRPr>
            </a:lvl1pPr>
          </a:lstStyle>
          <a:p>
            <a:r>
              <a:rPr lang="en-US"/>
              <a:t>CLICK TO EDIT TITLE</a:t>
            </a:r>
          </a:p>
        </p:txBody>
      </p:sp>
      <p:pic>
        <p:nvPicPr>
          <p:cNvPr id="9" name="Picture 8">
            <a:extLst>
              <a:ext uri="{FF2B5EF4-FFF2-40B4-BE49-F238E27FC236}">
                <a16:creationId xmlns:a16="http://schemas.microsoft.com/office/drawing/2014/main" id="{9060FD44-8B57-FE4C-BDC8-651AF654EA20}"/>
              </a:ext>
            </a:extLst>
          </p:cNvPr>
          <p:cNvPicPr>
            <a:picLocks noChangeAspect="1"/>
          </p:cNvPicPr>
          <p:nvPr/>
        </p:nvPicPr>
        <p:blipFill>
          <a:blip r:embed="rId2"/>
          <a:stretch>
            <a:fillRect/>
          </a:stretch>
        </p:blipFill>
        <p:spPr>
          <a:xfrm>
            <a:off x="11353799" y="6102302"/>
            <a:ext cx="630283" cy="566921"/>
          </a:xfrm>
          <a:prstGeom prst="rect">
            <a:avLst/>
          </a:prstGeom>
        </p:spPr>
      </p:pic>
      <p:pic>
        <p:nvPicPr>
          <p:cNvPr id="5" name="Picture 4">
            <a:extLst>
              <a:ext uri="{FF2B5EF4-FFF2-40B4-BE49-F238E27FC236}">
                <a16:creationId xmlns:a16="http://schemas.microsoft.com/office/drawing/2014/main" id="{C9932095-5E91-4AD3-981B-38C3FF852FB6}"/>
              </a:ext>
            </a:extLst>
          </p:cNvPr>
          <p:cNvPicPr>
            <a:picLocks noChangeAspect="1"/>
          </p:cNvPicPr>
          <p:nvPr/>
        </p:nvPicPr>
        <p:blipFill rotWithShape="1">
          <a:blip r:embed="rId3"/>
          <a:srcRect r="96679"/>
          <a:stretch/>
        </p:blipFill>
        <p:spPr>
          <a:xfrm>
            <a:off x="0" y="0"/>
            <a:ext cx="404949" cy="6858000"/>
          </a:xfrm>
          <a:prstGeom prst="rect">
            <a:avLst/>
          </a:prstGeom>
        </p:spPr>
      </p:pic>
    </p:spTree>
    <p:extLst>
      <p:ext uri="{BB962C8B-B14F-4D97-AF65-F5344CB8AC3E}">
        <p14:creationId xmlns:p14="http://schemas.microsoft.com/office/powerpoint/2010/main" val="2434863586"/>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3_Blank">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BD2D64C-6261-9846-B401-C0516D62E233}"/>
              </a:ext>
            </a:extLst>
          </p:cNvPr>
          <p:cNvPicPr>
            <a:picLocks noChangeAspect="1"/>
          </p:cNvPicPr>
          <p:nvPr/>
        </p:nvPicPr>
        <p:blipFill>
          <a:blip r:embed="rId2"/>
          <a:stretch>
            <a:fillRect/>
          </a:stretch>
        </p:blipFill>
        <p:spPr>
          <a:xfrm>
            <a:off x="11353799" y="6102302"/>
            <a:ext cx="630283" cy="566921"/>
          </a:xfrm>
          <a:prstGeom prst="rect">
            <a:avLst/>
          </a:prstGeom>
        </p:spPr>
      </p:pic>
      <p:pic>
        <p:nvPicPr>
          <p:cNvPr id="4" name="Picture 3">
            <a:extLst>
              <a:ext uri="{FF2B5EF4-FFF2-40B4-BE49-F238E27FC236}">
                <a16:creationId xmlns:a16="http://schemas.microsoft.com/office/drawing/2014/main" id="{B50AC943-B4D3-4EDA-8FD1-F67B3AAA6CF0}"/>
              </a:ext>
            </a:extLst>
          </p:cNvPr>
          <p:cNvPicPr>
            <a:picLocks noChangeAspect="1"/>
          </p:cNvPicPr>
          <p:nvPr/>
        </p:nvPicPr>
        <p:blipFill rotWithShape="1">
          <a:blip r:embed="rId3"/>
          <a:srcRect r="96679"/>
          <a:stretch/>
        </p:blipFill>
        <p:spPr>
          <a:xfrm>
            <a:off x="0" y="0"/>
            <a:ext cx="404949" cy="6858000"/>
          </a:xfrm>
          <a:prstGeom prst="rect">
            <a:avLst/>
          </a:prstGeom>
        </p:spPr>
      </p:pic>
    </p:spTree>
    <p:extLst>
      <p:ext uri="{BB962C8B-B14F-4D97-AF65-F5344CB8AC3E}">
        <p14:creationId xmlns:p14="http://schemas.microsoft.com/office/powerpoint/2010/main" val="3792443668"/>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2_Content with Cap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4708B-F85D-B244-B76D-7665363E927C}"/>
              </a:ext>
            </a:extLst>
          </p:cNvPr>
          <p:cNvSpPr>
            <a:spLocks noGrp="1"/>
          </p:cNvSpPr>
          <p:nvPr>
            <p:ph type="title" hasCustomPrompt="1"/>
          </p:nvPr>
        </p:nvSpPr>
        <p:spPr>
          <a:xfrm>
            <a:off x="839788" y="457200"/>
            <a:ext cx="3932237" cy="1600200"/>
          </a:xfrm>
        </p:spPr>
        <p:txBody>
          <a:bodyPr anchor="b">
            <a:normAutofit/>
          </a:bodyPr>
          <a:lstStyle>
            <a:lvl1pPr>
              <a:defRPr sz="3200" b="1">
                <a:solidFill>
                  <a:schemeClr val="accent3"/>
                </a:solidFill>
                <a:latin typeface="+mj-lt"/>
                <a:cs typeface="Segoe UI" panose="020B0502040204020203" pitchFamily="34" charset="0"/>
              </a:defRPr>
            </a:lvl1pPr>
          </a:lstStyle>
          <a:p>
            <a:r>
              <a:rPr lang="en-US" dirty="0"/>
              <a:t>CLICK TO EDIT TITLE</a:t>
            </a:r>
          </a:p>
        </p:txBody>
      </p:sp>
      <p:sp>
        <p:nvSpPr>
          <p:cNvPr id="3" name="Content Placeholder 2">
            <a:extLst>
              <a:ext uri="{FF2B5EF4-FFF2-40B4-BE49-F238E27FC236}">
                <a16:creationId xmlns:a16="http://schemas.microsoft.com/office/drawing/2014/main" id="{74699D82-DB1D-334C-9D0C-24A2DAEF50D0}"/>
              </a:ext>
            </a:extLst>
          </p:cNvPr>
          <p:cNvSpPr>
            <a:spLocks noGrp="1"/>
          </p:cNvSpPr>
          <p:nvPr>
            <p:ph idx="1" hasCustomPrompt="1"/>
          </p:nvPr>
        </p:nvSpPr>
        <p:spPr>
          <a:xfrm>
            <a:off x="5183188" y="987425"/>
            <a:ext cx="6172200" cy="4873625"/>
          </a:xfrm>
        </p:spPr>
        <p:txBody>
          <a:bodyPr>
            <a:normAutofit/>
          </a:bodyPr>
          <a:lstStyle>
            <a:lvl1pPr>
              <a:lnSpc>
                <a:spcPct val="100000"/>
              </a:lnSpc>
              <a:defRPr sz="2400">
                <a:solidFill>
                  <a:schemeClr val="tx1"/>
                </a:solidFill>
                <a:latin typeface="+mn-lt"/>
                <a:cs typeface="Segoe UI" panose="020B0502040204020203" pitchFamily="34" charset="0"/>
              </a:defRPr>
            </a:lvl1pPr>
            <a:lvl2pPr>
              <a:lnSpc>
                <a:spcPct val="100000"/>
              </a:lnSpc>
              <a:defRPr sz="2000">
                <a:solidFill>
                  <a:schemeClr val="tx1"/>
                </a:solidFill>
                <a:latin typeface="+mn-lt"/>
                <a:cs typeface="Segoe UI" panose="020B0502040204020203" pitchFamily="34" charset="0"/>
              </a:defRPr>
            </a:lvl2pPr>
            <a:lvl3pPr>
              <a:lnSpc>
                <a:spcPct val="100000"/>
              </a:lnSpc>
              <a:defRPr sz="1800">
                <a:solidFill>
                  <a:schemeClr val="tx1"/>
                </a:solidFill>
                <a:latin typeface="+mn-lt"/>
                <a:cs typeface="Segoe UI" panose="020B0502040204020203" pitchFamily="34" charset="0"/>
              </a:defRPr>
            </a:lvl3pPr>
            <a:lvl4pPr>
              <a:lnSpc>
                <a:spcPct val="100000"/>
              </a:lnSpc>
              <a:defRPr sz="1600">
                <a:solidFill>
                  <a:schemeClr val="tx1"/>
                </a:solidFill>
                <a:latin typeface="+mn-lt"/>
                <a:cs typeface="Segoe UI" panose="020B0502040204020203" pitchFamily="34" charset="0"/>
              </a:defRPr>
            </a:lvl4pPr>
            <a:lvl5pPr>
              <a:lnSpc>
                <a:spcPct val="100000"/>
              </a:lnSpc>
              <a:defRPr sz="1400">
                <a:solidFill>
                  <a:schemeClr val="tx1"/>
                </a:solidFill>
                <a:latin typeface="+mn-lt"/>
                <a:cs typeface="Segoe UI" panose="020B0502040204020203" pitchFamily="34" charset="0"/>
              </a:defRPr>
            </a:lvl5pPr>
            <a:lvl6pPr>
              <a:defRPr sz="2000"/>
            </a:lvl6pPr>
            <a:lvl7pPr>
              <a:defRPr sz="2000"/>
            </a:lvl7pPr>
            <a:lvl8pPr>
              <a:defRPr sz="2000"/>
            </a:lvl8pPr>
            <a:lvl9pPr>
              <a:defRPr sz="2000"/>
            </a:lvl9pPr>
          </a:lstStyle>
          <a:p>
            <a:pPr lvl="0"/>
            <a:r>
              <a:rPr lang="en-US" dirty="0"/>
              <a:t>Click to edit text</a:t>
            </a:r>
          </a:p>
          <a:p>
            <a:pPr lvl="1"/>
            <a:r>
              <a:rPr lang="en-US" dirty="0"/>
              <a:t>Second level</a:t>
            </a:r>
          </a:p>
          <a:p>
            <a:pPr lvl="2"/>
            <a:r>
              <a:rPr lang="en-US" dirty="0"/>
              <a:t>Third level</a:t>
            </a:r>
          </a:p>
        </p:txBody>
      </p:sp>
      <p:sp>
        <p:nvSpPr>
          <p:cNvPr id="4" name="Text Placeholder 3">
            <a:extLst>
              <a:ext uri="{FF2B5EF4-FFF2-40B4-BE49-F238E27FC236}">
                <a16:creationId xmlns:a16="http://schemas.microsoft.com/office/drawing/2014/main" id="{948442DC-2A24-1246-A016-34C036D5BDBB}"/>
              </a:ext>
            </a:extLst>
          </p:cNvPr>
          <p:cNvSpPr>
            <a:spLocks noGrp="1"/>
          </p:cNvSpPr>
          <p:nvPr>
            <p:ph type="body" sz="half" idx="2" hasCustomPrompt="1"/>
          </p:nvPr>
        </p:nvSpPr>
        <p:spPr>
          <a:xfrm>
            <a:off x="839788" y="2057400"/>
            <a:ext cx="3932237" cy="3811588"/>
          </a:xfrm>
        </p:spPr>
        <p:txBody>
          <a:bodyPr>
            <a:normAutofit/>
          </a:bodyPr>
          <a:lstStyle>
            <a:lvl1pPr marL="0" indent="0">
              <a:lnSpc>
                <a:spcPct val="100000"/>
              </a:lnSpc>
              <a:buNone/>
              <a:defRPr sz="1800">
                <a:solidFill>
                  <a:schemeClr val="tx1"/>
                </a:solidFill>
                <a:latin typeface="+mn-lt"/>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text</a:t>
            </a:r>
          </a:p>
        </p:txBody>
      </p:sp>
      <p:pic>
        <p:nvPicPr>
          <p:cNvPr id="11" name="Picture 10">
            <a:extLst>
              <a:ext uri="{FF2B5EF4-FFF2-40B4-BE49-F238E27FC236}">
                <a16:creationId xmlns:a16="http://schemas.microsoft.com/office/drawing/2014/main" id="{A6D398F6-9B1E-B840-AD2C-7C078BE8EBA0}"/>
              </a:ext>
            </a:extLst>
          </p:cNvPr>
          <p:cNvPicPr>
            <a:picLocks noChangeAspect="1"/>
          </p:cNvPicPr>
          <p:nvPr/>
        </p:nvPicPr>
        <p:blipFill>
          <a:blip r:embed="rId2"/>
          <a:stretch>
            <a:fillRect/>
          </a:stretch>
        </p:blipFill>
        <p:spPr>
          <a:xfrm>
            <a:off x="11353799" y="6102302"/>
            <a:ext cx="630283" cy="566921"/>
          </a:xfrm>
          <a:prstGeom prst="rect">
            <a:avLst/>
          </a:prstGeom>
        </p:spPr>
      </p:pic>
      <p:pic>
        <p:nvPicPr>
          <p:cNvPr id="7" name="Picture 6">
            <a:extLst>
              <a:ext uri="{FF2B5EF4-FFF2-40B4-BE49-F238E27FC236}">
                <a16:creationId xmlns:a16="http://schemas.microsoft.com/office/drawing/2014/main" id="{9E4E7185-2A70-438E-9E87-E5A20C582468}"/>
              </a:ext>
            </a:extLst>
          </p:cNvPr>
          <p:cNvPicPr>
            <a:picLocks noChangeAspect="1"/>
          </p:cNvPicPr>
          <p:nvPr/>
        </p:nvPicPr>
        <p:blipFill rotWithShape="1">
          <a:blip r:embed="rId3"/>
          <a:srcRect r="96679"/>
          <a:stretch/>
        </p:blipFill>
        <p:spPr>
          <a:xfrm>
            <a:off x="0" y="0"/>
            <a:ext cx="404949" cy="6858000"/>
          </a:xfrm>
          <a:prstGeom prst="rect">
            <a:avLst/>
          </a:prstGeom>
        </p:spPr>
      </p:pic>
    </p:spTree>
    <p:extLst>
      <p:ext uri="{BB962C8B-B14F-4D97-AF65-F5344CB8AC3E}">
        <p14:creationId xmlns:p14="http://schemas.microsoft.com/office/powerpoint/2010/main" val="1346846552"/>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2_Picture with Cap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4FBA5-6B4E-EC4E-A1BD-ADC2BADFF96B}"/>
              </a:ext>
            </a:extLst>
          </p:cNvPr>
          <p:cNvSpPr>
            <a:spLocks noGrp="1"/>
          </p:cNvSpPr>
          <p:nvPr>
            <p:ph type="title" hasCustomPrompt="1"/>
          </p:nvPr>
        </p:nvSpPr>
        <p:spPr>
          <a:xfrm>
            <a:off x="839788" y="457200"/>
            <a:ext cx="3932237" cy="1600200"/>
          </a:xfrm>
        </p:spPr>
        <p:txBody>
          <a:bodyPr anchor="b">
            <a:normAutofit/>
          </a:bodyPr>
          <a:lstStyle>
            <a:lvl1pPr>
              <a:defRPr sz="3200" b="1" i="0">
                <a:solidFill>
                  <a:schemeClr val="accent3"/>
                </a:solidFill>
                <a:latin typeface="+mj-lt"/>
                <a:cs typeface="Segoe UI" panose="020B0502040204020203" pitchFamily="34" charset="0"/>
              </a:defRPr>
            </a:lvl1pPr>
          </a:lstStyle>
          <a:p>
            <a:r>
              <a:rPr lang="en-US"/>
              <a:t>CLICK TO EDIT TITLE</a:t>
            </a:r>
          </a:p>
        </p:txBody>
      </p:sp>
      <p:sp>
        <p:nvSpPr>
          <p:cNvPr id="3" name="Picture Placeholder 2">
            <a:extLst>
              <a:ext uri="{FF2B5EF4-FFF2-40B4-BE49-F238E27FC236}">
                <a16:creationId xmlns:a16="http://schemas.microsoft.com/office/drawing/2014/main" id="{13C65746-ACAD-4648-A241-DBEAE0D92059}"/>
              </a:ext>
            </a:extLst>
          </p:cNvPr>
          <p:cNvSpPr>
            <a:spLocks noGrp="1"/>
          </p:cNvSpPr>
          <p:nvPr>
            <p:ph type="pic" idx="1"/>
          </p:nvPr>
        </p:nvSpPr>
        <p:spPr>
          <a:xfrm>
            <a:off x="5183188" y="987425"/>
            <a:ext cx="6172200" cy="4873625"/>
          </a:xfrm>
        </p:spPr>
        <p:txBody>
          <a:bodyPr/>
          <a:lstStyle>
            <a:lvl1pPr marL="0" indent="0">
              <a:lnSpc>
                <a:spcPct val="100000"/>
              </a:lnSpc>
              <a:buNone/>
              <a:defRPr sz="3200">
                <a:solidFill>
                  <a:schemeClr val="tx2"/>
                </a:solidFill>
                <a:latin typeface="+mn-lt"/>
                <a:cs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D49BA78-2353-F449-809F-A41F92D937CE}"/>
              </a:ext>
            </a:extLst>
          </p:cNvPr>
          <p:cNvSpPr>
            <a:spLocks noGrp="1"/>
          </p:cNvSpPr>
          <p:nvPr>
            <p:ph type="body" sz="half" idx="2" hasCustomPrompt="1"/>
          </p:nvPr>
        </p:nvSpPr>
        <p:spPr>
          <a:xfrm>
            <a:off x="839788" y="2057400"/>
            <a:ext cx="3932237" cy="3811588"/>
          </a:xfrm>
        </p:spPr>
        <p:txBody>
          <a:bodyPr>
            <a:normAutofit/>
          </a:bodyPr>
          <a:lstStyle>
            <a:lvl1pPr marL="0" indent="0">
              <a:lnSpc>
                <a:spcPct val="100000"/>
              </a:lnSpc>
              <a:buNone/>
              <a:defRPr sz="1800">
                <a:solidFill>
                  <a:schemeClr val="tx2"/>
                </a:solidFill>
                <a:latin typeface="+mn-lt"/>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text</a:t>
            </a:r>
          </a:p>
        </p:txBody>
      </p:sp>
      <p:pic>
        <p:nvPicPr>
          <p:cNvPr id="11" name="Picture 10">
            <a:extLst>
              <a:ext uri="{FF2B5EF4-FFF2-40B4-BE49-F238E27FC236}">
                <a16:creationId xmlns:a16="http://schemas.microsoft.com/office/drawing/2014/main" id="{0F22FF10-724D-9941-B9E8-CE4BD3CA01BA}"/>
              </a:ext>
            </a:extLst>
          </p:cNvPr>
          <p:cNvPicPr>
            <a:picLocks noChangeAspect="1"/>
          </p:cNvPicPr>
          <p:nvPr/>
        </p:nvPicPr>
        <p:blipFill>
          <a:blip r:embed="rId2"/>
          <a:stretch>
            <a:fillRect/>
          </a:stretch>
        </p:blipFill>
        <p:spPr>
          <a:xfrm>
            <a:off x="11353799" y="6102302"/>
            <a:ext cx="630283" cy="566921"/>
          </a:xfrm>
          <a:prstGeom prst="rect">
            <a:avLst/>
          </a:prstGeom>
        </p:spPr>
      </p:pic>
      <p:pic>
        <p:nvPicPr>
          <p:cNvPr id="7" name="Picture 6">
            <a:extLst>
              <a:ext uri="{FF2B5EF4-FFF2-40B4-BE49-F238E27FC236}">
                <a16:creationId xmlns:a16="http://schemas.microsoft.com/office/drawing/2014/main" id="{D81FFB4B-35BE-4BDD-9CE7-431B98C9A697}"/>
              </a:ext>
            </a:extLst>
          </p:cNvPr>
          <p:cNvPicPr>
            <a:picLocks noChangeAspect="1"/>
          </p:cNvPicPr>
          <p:nvPr/>
        </p:nvPicPr>
        <p:blipFill rotWithShape="1">
          <a:blip r:embed="rId3"/>
          <a:srcRect r="96679"/>
          <a:stretch/>
        </p:blipFill>
        <p:spPr>
          <a:xfrm>
            <a:off x="0" y="0"/>
            <a:ext cx="404949" cy="6858000"/>
          </a:xfrm>
          <a:prstGeom prst="rect">
            <a:avLst/>
          </a:prstGeom>
        </p:spPr>
      </p:pic>
    </p:spTree>
    <p:extLst>
      <p:ext uri="{BB962C8B-B14F-4D97-AF65-F5344CB8AC3E}">
        <p14:creationId xmlns:p14="http://schemas.microsoft.com/office/powerpoint/2010/main" val="3822690203"/>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4_Section Header">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20BDE8-6CB3-401F-8D36-EAC76DC4611B}"/>
              </a:ext>
            </a:extLst>
          </p:cNvPr>
          <p:cNvPicPr>
            <a:picLocks noChangeAspect="1"/>
          </p:cNvPicPr>
          <p:nvPr/>
        </p:nvPicPr>
        <p:blipFill rotWithShape="1">
          <a:blip r:embed="rId2"/>
          <a:srcRect l="-9" r="21"/>
          <a:stretch/>
        </p:blipFill>
        <p:spPr>
          <a:xfrm>
            <a:off x="0" y="0"/>
            <a:ext cx="12192000" cy="6858000"/>
          </a:xfrm>
          <a:prstGeom prst="rect">
            <a:avLst/>
          </a:prstGeom>
        </p:spPr>
      </p:pic>
      <p:sp>
        <p:nvSpPr>
          <p:cNvPr id="2" name="Title 1">
            <a:extLst>
              <a:ext uri="{FF2B5EF4-FFF2-40B4-BE49-F238E27FC236}">
                <a16:creationId xmlns:a16="http://schemas.microsoft.com/office/drawing/2014/main" id="{FA12A0A7-4CF2-4743-858C-719C761D6A76}"/>
              </a:ext>
            </a:extLst>
          </p:cNvPr>
          <p:cNvSpPr>
            <a:spLocks noGrp="1"/>
          </p:cNvSpPr>
          <p:nvPr>
            <p:ph type="title" hasCustomPrompt="1"/>
          </p:nvPr>
        </p:nvSpPr>
        <p:spPr>
          <a:xfrm>
            <a:off x="831850" y="1709738"/>
            <a:ext cx="10515600" cy="2852737"/>
          </a:xfrm>
        </p:spPr>
        <p:txBody>
          <a:bodyPr anchor="b">
            <a:normAutofit/>
          </a:bodyPr>
          <a:lstStyle>
            <a:lvl1pPr>
              <a:defRPr sz="4400" b="1">
                <a:solidFill>
                  <a:srgbClr val="F1F1EF"/>
                </a:solidFill>
                <a:latin typeface="+mj-lt"/>
                <a:cs typeface="Segoe UI" panose="020B0502040204020203" pitchFamily="34" charset="0"/>
              </a:defRPr>
            </a:lvl1pPr>
          </a:lstStyle>
          <a:p>
            <a:r>
              <a:rPr lang="en-US"/>
              <a:t>CLICK TO EDIT TITLE</a:t>
            </a:r>
          </a:p>
        </p:txBody>
      </p:sp>
      <p:sp>
        <p:nvSpPr>
          <p:cNvPr id="3" name="Text Placeholder 2">
            <a:extLst>
              <a:ext uri="{FF2B5EF4-FFF2-40B4-BE49-F238E27FC236}">
                <a16:creationId xmlns:a16="http://schemas.microsoft.com/office/drawing/2014/main" id="{94AB00D5-0002-EB43-B596-CD3FCE26D7FF}"/>
              </a:ext>
            </a:extLst>
          </p:cNvPr>
          <p:cNvSpPr>
            <a:spLocks noGrp="1"/>
          </p:cNvSpPr>
          <p:nvPr>
            <p:ph type="body" idx="1" hasCustomPrompt="1"/>
          </p:nvPr>
        </p:nvSpPr>
        <p:spPr>
          <a:xfrm>
            <a:off x="831850" y="4589463"/>
            <a:ext cx="10515600" cy="1500187"/>
          </a:xfrm>
        </p:spPr>
        <p:txBody>
          <a:bodyPr/>
          <a:lstStyle>
            <a:lvl1pPr marL="0" indent="0">
              <a:buNone/>
              <a:defRPr sz="2400">
                <a:solidFill>
                  <a:srgbClr val="F1F1EF"/>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subtitle</a:t>
            </a:r>
          </a:p>
        </p:txBody>
      </p:sp>
      <p:pic>
        <p:nvPicPr>
          <p:cNvPr id="11" name="Picture 10">
            <a:extLst>
              <a:ext uri="{FF2B5EF4-FFF2-40B4-BE49-F238E27FC236}">
                <a16:creationId xmlns:a16="http://schemas.microsoft.com/office/drawing/2014/main" id="{87B315BF-030E-704F-AC88-072335552124}"/>
              </a:ext>
            </a:extLst>
          </p:cNvPr>
          <p:cNvPicPr>
            <a:picLocks noChangeAspect="1"/>
          </p:cNvPicPr>
          <p:nvPr/>
        </p:nvPicPr>
        <p:blipFill>
          <a:blip r:embed="rId3"/>
          <a:stretch>
            <a:fillRect/>
          </a:stretch>
        </p:blipFill>
        <p:spPr>
          <a:xfrm>
            <a:off x="10941667" y="5725249"/>
            <a:ext cx="1042416" cy="937623"/>
          </a:xfrm>
          <a:prstGeom prst="rect">
            <a:avLst/>
          </a:prstGeom>
        </p:spPr>
      </p:pic>
    </p:spTree>
    <p:extLst>
      <p:ext uri="{BB962C8B-B14F-4D97-AF65-F5344CB8AC3E}">
        <p14:creationId xmlns:p14="http://schemas.microsoft.com/office/powerpoint/2010/main" val="330209388"/>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E6518-0B3A-49E8-929B-C7A1A78A4E8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F655AA7-4C04-43AF-A364-0B0EA781C9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BFAB3B-9148-414C-A6AC-756D391F007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C74369A-E7D9-41DB-A088-F9A668615B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E8AF57-9E6B-4192-99C1-70E3899760D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8FE1A6-D3FD-44E6-ADEF-22DCB373E30A}"/>
              </a:ext>
            </a:extLst>
          </p:cNvPr>
          <p:cNvSpPr>
            <a:spLocks noGrp="1"/>
          </p:cNvSpPr>
          <p:nvPr>
            <p:ph type="dt" sz="half" idx="10"/>
          </p:nvPr>
        </p:nvSpPr>
        <p:spPr/>
        <p:txBody>
          <a:bodyPr/>
          <a:lstStyle/>
          <a:p>
            <a:fld id="{A04F7E1E-FDC8-49D7-9A5A-03A04475EBFB}" type="datetimeFigureOut">
              <a:rPr lang="en-US" smtClean="0"/>
              <a:t>2/20/2020</a:t>
            </a:fld>
            <a:endParaRPr lang="en-US"/>
          </a:p>
        </p:txBody>
      </p:sp>
      <p:sp>
        <p:nvSpPr>
          <p:cNvPr id="8" name="Footer Placeholder 7">
            <a:extLst>
              <a:ext uri="{FF2B5EF4-FFF2-40B4-BE49-F238E27FC236}">
                <a16:creationId xmlns:a16="http://schemas.microsoft.com/office/drawing/2014/main" id="{EB448F52-A6CD-4BED-9031-428CC8D70B4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1C2342-F4ED-4555-801B-35424D54906E}"/>
              </a:ext>
            </a:extLst>
          </p:cNvPr>
          <p:cNvSpPr>
            <a:spLocks noGrp="1"/>
          </p:cNvSpPr>
          <p:nvPr>
            <p:ph type="sldNum" sz="quarter" idx="12"/>
          </p:nvPr>
        </p:nvSpPr>
        <p:spPr/>
        <p:txBody>
          <a:bodyPr/>
          <a:lstStyle/>
          <a:p>
            <a:fld id="{6F096CA6-3BFF-486B-9229-B2E4551D6F03}" type="slidenum">
              <a:rPr lang="en-US" smtClean="0"/>
              <a:t>‹#›</a:t>
            </a:fld>
            <a:endParaRPr lang="en-US"/>
          </a:p>
        </p:txBody>
      </p:sp>
    </p:spTree>
    <p:extLst>
      <p:ext uri="{BB962C8B-B14F-4D97-AF65-F5344CB8AC3E}">
        <p14:creationId xmlns:p14="http://schemas.microsoft.com/office/powerpoint/2010/main" val="197354672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6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96BAE-F822-E34A-990A-9C2771C072A9}"/>
              </a:ext>
            </a:extLst>
          </p:cNvPr>
          <p:cNvSpPr>
            <a:spLocks noGrp="1"/>
          </p:cNvSpPr>
          <p:nvPr>
            <p:ph type="title" hasCustomPrompt="1"/>
          </p:nvPr>
        </p:nvSpPr>
        <p:spPr/>
        <p:txBody>
          <a:bodyPr>
            <a:normAutofit/>
          </a:bodyPr>
          <a:lstStyle>
            <a:lvl1pPr>
              <a:defRPr sz="4000" b="1">
                <a:solidFill>
                  <a:schemeClr val="accent5"/>
                </a:solidFill>
                <a:latin typeface="+mj-lt"/>
                <a:cs typeface="Segoe UI" panose="020B0502040204020203" pitchFamily="34" charset="0"/>
              </a:defRPr>
            </a:lvl1pPr>
          </a:lstStyle>
          <a:p>
            <a:r>
              <a:rPr lang="en-US"/>
              <a:t>CLICK TO EDIT TITLE</a:t>
            </a:r>
          </a:p>
        </p:txBody>
      </p:sp>
      <p:sp>
        <p:nvSpPr>
          <p:cNvPr id="3" name="Content Placeholder 2">
            <a:extLst>
              <a:ext uri="{FF2B5EF4-FFF2-40B4-BE49-F238E27FC236}">
                <a16:creationId xmlns:a16="http://schemas.microsoft.com/office/drawing/2014/main" id="{EDAB2EFE-DD9F-E146-A0F0-1CC9263E135A}"/>
              </a:ext>
            </a:extLst>
          </p:cNvPr>
          <p:cNvSpPr>
            <a:spLocks noGrp="1"/>
          </p:cNvSpPr>
          <p:nvPr>
            <p:ph idx="1" hasCustomPrompt="1"/>
          </p:nvPr>
        </p:nvSpPr>
        <p:spPr/>
        <p:txBody>
          <a:bodyPr/>
          <a:lstStyle>
            <a:lvl1pPr>
              <a:lnSpc>
                <a:spcPct val="100000"/>
              </a:lnSpc>
              <a:defRPr sz="2400">
                <a:solidFill>
                  <a:schemeClr val="tx2"/>
                </a:solidFill>
                <a:latin typeface="+mn-lt"/>
                <a:cs typeface="Segoe UI" panose="020B0502040204020203" pitchFamily="34" charset="0"/>
              </a:defRPr>
            </a:lvl1pPr>
            <a:lvl2pPr>
              <a:lnSpc>
                <a:spcPct val="100000"/>
              </a:lnSpc>
              <a:defRPr sz="2000">
                <a:solidFill>
                  <a:schemeClr val="tx2"/>
                </a:solidFill>
                <a:latin typeface="+mn-lt"/>
                <a:cs typeface="Segoe UI" panose="020B0502040204020203" pitchFamily="34" charset="0"/>
              </a:defRPr>
            </a:lvl2pPr>
            <a:lvl3pPr>
              <a:lnSpc>
                <a:spcPct val="100000"/>
              </a:lnSpc>
              <a:defRPr sz="1800">
                <a:solidFill>
                  <a:schemeClr val="tx2"/>
                </a:solidFill>
                <a:latin typeface="+mn-lt"/>
                <a:cs typeface="Segoe UI" panose="020B0502040204020203" pitchFamily="34" charset="0"/>
              </a:defRPr>
            </a:lvl3pPr>
            <a:lvl4pPr marL="1371600" indent="0">
              <a:lnSpc>
                <a:spcPct val="100000"/>
              </a:lnSpc>
              <a:buNone/>
              <a:defRPr sz="1600">
                <a:solidFill>
                  <a:schemeClr val="tx2"/>
                </a:solidFill>
                <a:latin typeface="+mn-lt"/>
                <a:cs typeface="Segoe UI" panose="020B0502040204020203" pitchFamily="34" charset="0"/>
              </a:defRPr>
            </a:lvl4pPr>
            <a:lvl5pPr>
              <a:lnSpc>
                <a:spcPct val="100000"/>
              </a:lnSpc>
              <a:defRPr sz="1400">
                <a:solidFill>
                  <a:schemeClr val="tx2"/>
                </a:solidFill>
                <a:latin typeface="+mn-lt"/>
                <a:cs typeface="Segoe UI" panose="020B0502040204020203" pitchFamily="34" charset="0"/>
              </a:defRPr>
            </a:lvl5pPr>
          </a:lstStyle>
          <a:p>
            <a:pPr lvl="0"/>
            <a:r>
              <a:rPr lang="en-US" dirty="0"/>
              <a:t>Click to edit text</a:t>
            </a:r>
          </a:p>
          <a:p>
            <a:pPr lvl="1"/>
            <a:r>
              <a:rPr lang="en-US" dirty="0"/>
              <a:t>Second level</a:t>
            </a:r>
          </a:p>
          <a:p>
            <a:pPr lvl="2"/>
            <a:r>
              <a:rPr lang="en-US" dirty="0"/>
              <a:t>Third level</a:t>
            </a:r>
          </a:p>
        </p:txBody>
      </p:sp>
      <p:pic>
        <p:nvPicPr>
          <p:cNvPr id="10" name="Picture 9">
            <a:extLst>
              <a:ext uri="{FF2B5EF4-FFF2-40B4-BE49-F238E27FC236}">
                <a16:creationId xmlns:a16="http://schemas.microsoft.com/office/drawing/2014/main" id="{78863D59-2C71-E346-B7BF-148F5CFFBF5B}"/>
              </a:ext>
            </a:extLst>
          </p:cNvPr>
          <p:cNvPicPr>
            <a:picLocks noChangeAspect="1"/>
          </p:cNvPicPr>
          <p:nvPr/>
        </p:nvPicPr>
        <p:blipFill>
          <a:blip r:embed="rId2"/>
          <a:stretch>
            <a:fillRect/>
          </a:stretch>
        </p:blipFill>
        <p:spPr>
          <a:xfrm>
            <a:off x="11353799" y="6102302"/>
            <a:ext cx="630283" cy="566921"/>
          </a:xfrm>
          <a:prstGeom prst="rect">
            <a:avLst/>
          </a:prstGeom>
        </p:spPr>
      </p:pic>
      <p:pic>
        <p:nvPicPr>
          <p:cNvPr id="8" name="Picture 7">
            <a:extLst>
              <a:ext uri="{FF2B5EF4-FFF2-40B4-BE49-F238E27FC236}">
                <a16:creationId xmlns:a16="http://schemas.microsoft.com/office/drawing/2014/main" id="{08B74E88-0B36-4A17-9A90-D29144C74489}"/>
              </a:ext>
            </a:extLst>
          </p:cNvPr>
          <p:cNvPicPr>
            <a:picLocks noChangeAspect="1"/>
          </p:cNvPicPr>
          <p:nvPr/>
        </p:nvPicPr>
        <p:blipFill rotWithShape="1">
          <a:blip r:embed="rId3"/>
          <a:srcRect r="96679"/>
          <a:stretch/>
        </p:blipFill>
        <p:spPr>
          <a:xfrm>
            <a:off x="0" y="0"/>
            <a:ext cx="404949" cy="6858000"/>
          </a:xfrm>
          <a:prstGeom prst="rect">
            <a:avLst/>
          </a:prstGeom>
        </p:spPr>
      </p:pic>
    </p:spTree>
    <p:extLst>
      <p:ext uri="{BB962C8B-B14F-4D97-AF65-F5344CB8AC3E}">
        <p14:creationId xmlns:p14="http://schemas.microsoft.com/office/powerpoint/2010/main" val="524680195"/>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5_Two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54D9B-8987-0D4C-A48D-AC224E43243C}"/>
              </a:ext>
            </a:extLst>
          </p:cNvPr>
          <p:cNvSpPr>
            <a:spLocks noGrp="1"/>
          </p:cNvSpPr>
          <p:nvPr>
            <p:ph type="title" hasCustomPrompt="1"/>
          </p:nvPr>
        </p:nvSpPr>
        <p:spPr/>
        <p:txBody>
          <a:bodyPr>
            <a:normAutofit/>
          </a:bodyPr>
          <a:lstStyle>
            <a:lvl1pPr>
              <a:defRPr sz="4000" b="1">
                <a:solidFill>
                  <a:schemeClr val="accent5"/>
                </a:solidFill>
                <a:latin typeface="+mj-lt"/>
                <a:cs typeface="Segoe UI" panose="020B0502040204020203" pitchFamily="34" charset="0"/>
              </a:defRPr>
            </a:lvl1pPr>
          </a:lstStyle>
          <a:p>
            <a:r>
              <a:rPr lang="en-US"/>
              <a:t>CLICK TO EDIT TITLE STYL</a:t>
            </a:r>
          </a:p>
        </p:txBody>
      </p:sp>
      <p:sp>
        <p:nvSpPr>
          <p:cNvPr id="3" name="Content Placeholder 2">
            <a:extLst>
              <a:ext uri="{FF2B5EF4-FFF2-40B4-BE49-F238E27FC236}">
                <a16:creationId xmlns:a16="http://schemas.microsoft.com/office/drawing/2014/main" id="{F830977D-D50B-F34A-A72B-3B2E6C9B12F6}"/>
              </a:ext>
            </a:extLst>
          </p:cNvPr>
          <p:cNvSpPr>
            <a:spLocks noGrp="1"/>
          </p:cNvSpPr>
          <p:nvPr>
            <p:ph sz="half" idx="1" hasCustomPrompt="1"/>
          </p:nvPr>
        </p:nvSpPr>
        <p:spPr>
          <a:xfrm>
            <a:off x="838200" y="1825625"/>
            <a:ext cx="5181600" cy="4351338"/>
          </a:xfrm>
        </p:spPr>
        <p:txBody>
          <a:bodyPr>
            <a:normAutofit/>
          </a:bodyPr>
          <a:lstStyle>
            <a:lvl1pPr>
              <a:lnSpc>
                <a:spcPct val="100000"/>
              </a:lnSpc>
              <a:defRPr sz="2400">
                <a:solidFill>
                  <a:schemeClr val="tx2"/>
                </a:solidFill>
                <a:latin typeface="+mn-lt"/>
                <a:cs typeface="Segoe UI" panose="020B0502040204020203" pitchFamily="34" charset="0"/>
              </a:defRPr>
            </a:lvl1pPr>
            <a:lvl2pPr>
              <a:lnSpc>
                <a:spcPct val="100000"/>
              </a:lnSpc>
              <a:defRPr sz="2000">
                <a:solidFill>
                  <a:schemeClr val="tx2"/>
                </a:solidFill>
                <a:latin typeface="+mn-lt"/>
                <a:cs typeface="Segoe UI" panose="020B0502040204020203" pitchFamily="34" charset="0"/>
              </a:defRPr>
            </a:lvl2pPr>
            <a:lvl3pPr>
              <a:lnSpc>
                <a:spcPct val="100000"/>
              </a:lnSpc>
              <a:defRPr sz="1800">
                <a:solidFill>
                  <a:schemeClr val="tx2"/>
                </a:solidFill>
                <a:latin typeface="+mn-lt"/>
                <a:cs typeface="Segoe UI" panose="020B0502040204020203" pitchFamily="34" charset="0"/>
              </a:defRPr>
            </a:lvl3pPr>
            <a:lvl4pPr marL="1371600" indent="0">
              <a:lnSpc>
                <a:spcPct val="100000"/>
              </a:lnSpc>
              <a:buNone/>
              <a:defRPr sz="1600">
                <a:solidFill>
                  <a:schemeClr val="tx2"/>
                </a:solidFill>
                <a:latin typeface="+mn-lt"/>
                <a:cs typeface="Segoe UI" panose="020B0502040204020203" pitchFamily="34" charset="0"/>
              </a:defRPr>
            </a:lvl4pPr>
            <a:lvl5pPr>
              <a:lnSpc>
                <a:spcPct val="100000"/>
              </a:lnSpc>
              <a:defRPr sz="1400">
                <a:solidFill>
                  <a:schemeClr val="tx2"/>
                </a:solidFill>
                <a:latin typeface="+mn-lt"/>
                <a:cs typeface="Segoe UI" panose="020B0502040204020203" pitchFamily="34" charset="0"/>
              </a:defRPr>
            </a:lvl5pPr>
          </a:lstStyle>
          <a:p>
            <a:pPr lvl="0"/>
            <a:r>
              <a:rPr lang="en-US" dirty="0"/>
              <a:t>Click to edit text</a:t>
            </a:r>
          </a:p>
          <a:p>
            <a:pPr lvl="1"/>
            <a:r>
              <a:rPr lang="en-US" dirty="0"/>
              <a:t>Second level</a:t>
            </a:r>
          </a:p>
          <a:p>
            <a:pPr lvl="2"/>
            <a:r>
              <a:rPr lang="en-US" dirty="0"/>
              <a:t>Third level</a:t>
            </a:r>
          </a:p>
        </p:txBody>
      </p:sp>
      <p:sp>
        <p:nvSpPr>
          <p:cNvPr id="4" name="Content Placeholder 3">
            <a:extLst>
              <a:ext uri="{FF2B5EF4-FFF2-40B4-BE49-F238E27FC236}">
                <a16:creationId xmlns:a16="http://schemas.microsoft.com/office/drawing/2014/main" id="{D66A8F47-B8E2-2147-BF7A-36D46A6796E7}"/>
              </a:ext>
            </a:extLst>
          </p:cNvPr>
          <p:cNvSpPr>
            <a:spLocks noGrp="1"/>
          </p:cNvSpPr>
          <p:nvPr>
            <p:ph sz="half" idx="2" hasCustomPrompt="1"/>
          </p:nvPr>
        </p:nvSpPr>
        <p:spPr>
          <a:xfrm>
            <a:off x="6172200" y="1825625"/>
            <a:ext cx="5181600" cy="4351338"/>
          </a:xfrm>
        </p:spPr>
        <p:txBody>
          <a:bodyPr>
            <a:normAutofit/>
          </a:bodyPr>
          <a:lstStyle>
            <a:lvl1pPr>
              <a:lnSpc>
                <a:spcPct val="100000"/>
              </a:lnSpc>
              <a:defRPr sz="2400">
                <a:solidFill>
                  <a:schemeClr val="tx2"/>
                </a:solidFill>
                <a:latin typeface="+mn-lt"/>
                <a:cs typeface="Segoe UI" panose="020B0502040204020203" pitchFamily="34" charset="0"/>
              </a:defRPr>
            </a:lvl1pPr>
            <a:lvl2pPr>
              <a:lnSpc>
                <a:spcPct val="100000"/>
              </a:lnSpc>
              <a:defRPr sz="2000">
                <a:solidFill>
                  <a:schemeClr val="tx2"/>
                </a:solidFill>
                <a:latin typeface="+mn-lt"/>
                <a:cs typeface="Segoe UI" panose="020B0502040204020203" pitchFamily="34" charset="0"/>
              </a:defRPr>
            </a:lvl2pPr>
            <a:lvl3pPr>
              <a:lnSpc>
                <a:spcPct val="100000"/>
              </a:lnSpc>
              <a:defRPr sz="1800">
                <a:solidFill>
                  <a:schemeClr val="tx2"/>
                </a:solidFill>
                <a:latin typeface="+mn-lt"/>
                <a:cs typeface="Segoe UI" panose="020B0502040204020203" pitchFamily="34" charset="0"/>
              </a:defRPr>
            </a:lvl3pPr>
            <a:lvl4pPr>
              <a:lnSpc>
                <a:spcPct val="100000"/>
              </a:lnSpc>
              <a:defRPr sz="1600">
                <a:solidFill>
                  <a:schemeClr val="tx2"/>
                </a:solidFill>
                <a:latin typeface="+mn-lt"/>
                <a:cs typeface="Segoe UI" panose="020B0502040204020203" pitchFamily="34" charset="0"/>
              </a:defRPr>
            </a:lvl4pPr>
            <a:lvl5pPr>
              <a:lnSpc>
                <a:spcPct val="100000"/>
              </a:lnSpc>
              <a:defRPr sz="1400">
                <a:solidFill>
                  <a:schemeClr val="tx2"/>
                </a:solidFill>
                <a:latin typeface="+mn-lt"/>
                <a:cs typeface="Segoe UI" panose="020B0502040204020203" pitchFamily="34" charset="0"/>
              </a:defRPr>
            </a:lvl5pPr>
          </a:lstStyle>
          <a:p>
            <a:pPr lvl="0"/>
            <a:r>
              <a:rPr lang="en-US" dirty="0"/>
              <a:t>Click to edit text</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86A77431-0588-914D-A216-28EC5A9A8A80}"/>
              </a:ext>
            </a:extLst>
          </p:cNvPr>
          <p:cNvPicPr>
            <a:picLocks noChangeAspect="1"/>
          </p:cNvPicPr>
          <p:nvPr/>
        </p:nvPicPr>
        <p:blipFill>
          <a:blip r:embed="rId2"/>
          <a:stretch>
            <a:fillRect/>
          </a:stretch>
        </p:blipFill>
        <p:spPr>
          <a:xfrm>
            <a:off x="11353799" y="6102302"/>
            <a:ext cx="630283" cy="566921"/>
          </a:xfrm>
          <a:prstGeom prst="rect">
            <a:avLst/>
          </a:prstGeom>
        </p:spPr>
      </p:pic>
      <p:pic>
        <p:nvPicPr>
          <p:cNvPr id="9" name="Picture 8">
            <a:extLst>
              <a:ext uri="{FF2B5EF4-FFF2-40B4-BE49-F238E27FC236}">
                <a16:creationId xmlns:a16="http://schemas.microsoft.com/office/drawing/2014/main" id="{09DFBAC1-3D12-4950-9CBE-E9A065B6A8BC}"/>
              </a:ext>
            </a:extLst>
          </p:cNvPr>
          <p:cNvPicPr>
            <a:picLocks noChangeAspect="1"/>
          </p:cNvPicPr>
          <p:nvPr/>
        </p:nvPicPr>
        <p:blipFill rotWithShape="1">
          <a:blip r:embed="rId3"/>
          <a:srcRect r="96679"/>
          <a:stretch/>
        </p:blipFill>
        <p:spPr>
          <a:xfrm>
            <a:off x="0" y="0"/>
            <a:ext cx="404949" cy="6858000"/>
          </a:xfrm>
          <a:prstGeom prst="rect">
            <a:avLst/>
          </a:prstGeom>
        </p:spPr>
      </p:pic>
    </p:spTree>
    <p:extLst>
      <p:ext uri="{BB962C8B-B14F-4D97-AF65-F5344CB8AC3E}">
        <p14:creationId xmlns:p14="http://schemas.microsoft.com/office/powerpoint/2010/main" val="1148565354"/>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5_Comparis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20160-DB07-FA41-A195-10DBA0F84C6A}"/>
              </a:ext>
            </a:extLst>
          </p:cNvPr>
          <p:cNvSpPr>
            <a:spLocks noGrp="1"/>
          </p:cNvSpPr>
          <p:nvPr>
            <p:ph type="title" hasCustomPrompt="1"/>
          </p:nvPr>
        </p:nvSpPr>
        <p:spPr>
          <a:xfrm>
            <a:off x="839788" y="365125"/>
            <a:ext cx="10515600" cy="1325563"/>
          </a:xfrm>
        </p:spPr>
        <p:txBody>
          <a:bodyPr>
            <a:normAutofit/>
          </a:bodyPr>
          <a:lstStyle>
            <a:lvl1pPr>
              <a:defRPr sz="4000" b="1">
                <a:solidFill>
                  <a:schemeClr val="accent5"/>
                </a:solidFill>
                <a:latin typeface="+mj-lt"/>
                <a:cs typeface="Segoe UI" panose="020B0502040204020203" pitchFamily="34" charset="0"/>
              </a:defRPr>
            </a:lvl1pPr>
          </a:lstStyle>
          <a:p>
            <a:r>
              <a:rPr lang="en-US"/>
              <a:t>CLICK TO EDIT TITLE</a:t>
            </a:r>
          </a:p>
        </p:txBody>
      </p:sp>
      <p:sp>
        <p:nvSpPr>
          <p:cNvPr id="3" name="Text Placeholder 2">
            <a:extLst>
              <a:ext uri="{FF2B5EF4-FFF2-40B4-BE49-F238E27FC236}">
                <a16:creationId xmlns:a16="http://schemas.microsoft.com/office/drawing/2014/main" id="{E8265D98-7F86-E241-96F3-5AE4DBD2D062}"/>
              </a:ext>
            </a:extLst>
          </p:cNvPr>
          <p:cNvSpPr>
            <a:spLocks noGrp="1"/>
          </p:cNvSpPr>
          <p:nvPr>
            <p:ph type="body" idx="1" hasCustomPrompt="1"/>
          </p:nvPr>
        </p:nvSpPr>
        <p:spPr>
          <a:xfrm>
            <a:off x="839788" y="1681163"/>
            <a:ext cx="5157787" cy="823912"/>
          </a:xfrm>
        </p:spPr>
        <p:txBody>
          <a:bodyPr anchor="b">
            <a:normAutofit/>
          </a:bodyPr>
          <a:lstStyle>
            <a:lvl1pPr marL="0" indent="0">
              <a:lnSpc>
                <a:spcPct val="100000"/>
              </a:lnSpc>
              <a:buNone/>
              <a:defRPr sz="2800" b="1">
                <a:solidFill>
                  <a:schemeClr val="tx2"/>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57326700-521D-4B43-A2D4-FACEAE7B527F}"/>
              </a:ext>
            </a:extLst>
          </p:cNvPr>
          <p:cNvSpPr>
            <a:spLocks noGrp="1"/>
          </p:cNvSpPr>
          <p:nvPr>
            <p:ph sz="half" idx="2" hasCustomPrompt="1"/>
          </p:nvPr>
        </p:nvSpPr>
        <p:spPr>
          <a:xfrm>
            <a:off x="839788" y="2505075"/>
            <a:ext cx="5157787" cy="3684588"/>
          </a:xfrm>
        </p:spPr>
        <p:txBody>
          <a:bodyPr/>
          <a:lstStyle>
            <a:lvl1pPr>
              <a:lnSpc>
                <a:spcPct val="100000"/>
              </a:lnSpc>
              <a:defRPr sz="2400">
                <a:solidFill>
                  <a:schemeClr val="tx2"/>
                </a:solidFill>
                <a:latin typeface="+mn-lt"/>
                <a:cs typeface="Segoe UI" panose="020B0502040204020203" pitchFamily="34" charset="0"/>
              </a:defRPr>
            </a:lvl1pPr>
            <a:lvl2pPr>
              <a:lnSpc>
                <a:spcPct val="100000"/>
              </a:lnSpc>
              <a:defRPr sz="2000">
                <a:solidFill>
                  <a:schemeClr val="tx2"/>
                </a:solidFill>
                <a:latin typeface="+mn-lt"/>
                <a:cs typeface="Segoe UI" panose="020B0502040204020203" pitchFamily="34" charset="0"/>
              </a:defRPr>
            </a:lvl2pPr>
            <a:lvl3pPr>
              <a:lnSpc>
                <a:spcPct val="100000"/>
              </a:lnSpc>
              <a:defRPr sz="1800">
                <a:solidFill>
                  <a:schemeClr val="tx2"/>
                </a:solidFill>
                <a:latin typeface="+mn-lt"/>
                <a:cs typeface="Segoe UI" panose="020B0502040204020203" pitchFamily="34" charset="0"/>
              </a:defRPr>
            </a:lvl3pPr>
            <a:lvl4pPr marL="1371600" indent="0">
              <a:lnSpc>
                <a:spcPct val="100000"/>
              </a:lnSpc>
              <a:buNone/>
              <a:defRPr sz="1600">
                <a:solidFill>
                  <a:schemeClr val="tx2"/>
                </a:solidFill>
                <a:latin typeface="+mn-lt"/>
                <a:cs typeface="Segoe UI" panose="020B0502040204020203" pitchFamily="34" charset="0"/>
              </a:defRPr>
            </a:lvl4pPr>
            <a:lvl5pPr>
              <a:lnSpc>
                <a:spcPct val="100000"/>
              </a:lnSpc>
              <a:defRPr sz="1400">
                <a:solidFill>
                  <a:schemeClr val="tx2"/>
                </a:solidFill>
                <a:latin typeface="+mn-lt"/>
                <a:cs typeface="Segoe UI" panose="020B0502040204020203" pitchFamily="34" charset="0"/>
              </a:defRPr>
            </a:lvl5pPr>
          </a:lstStyle>
          <a:p>
            <a:pPr lvl="0"/>
            <a:r>
              <a:rPr lang="en-US" dirty="0"/>
              <a:t>Click to edit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CFE9CCF1-FBF1-9743-BC0F-7FF24538351E}"/>
              </a:ext>
            </a:extLst>
          </p:cNvPr>
          <p:cNvSpPr>
            <a:spLocks noGrp="1"/>
          </p:cNvSpPr>
          <p:nvPr>
            <p:ph type="body" sz="quarter" idx="3" hasCustomPrompt="1"/>
          </p:nvPr>
        </p:nvSpPr>
        <p:spPr>
          <a:xfrm>
            <a:off x="6172200" y="1681163"/>
            <a:ext cx="5183188" cy="823912"/>
          </a:xfrm>
        </p:spPr>
        <p:txBody>
          <a:bodyPr anchor="b">
            <a:normAutofit/>
          </a:bodyPr>
          <a:lstStyle>
            <a:lvl1pPr marL="0" indent="0">
              <a:lnSpc>
                <a:spcPct val="100000"/>
              </a:lnSpc>
              <a:buNone/>
              <a:defRPr sz="2800" b="1">
                <a:solidFill>
                  <a:schemeClr val="tx2"/>
                </a:solidFill>
                <a:latin typeface="+mn-lt"/>
                <a:ea typeface="Microsoft Yi Baiti" panose="03000500000000000000" pitchFamily="66" charset="0"/>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text</a:t>
            </a:r>
          </a:p>
        </p:txBody>
      </p:sp>
      <p:sp>
        <p:nvSpPr>
          <p:cNvPr id="6" name="Content Placeholder 5">
            <a:extLst>
              <a:ext uri="{FF2B5EF4-FFF2-40B4-BE49-F238E27FC236}">
                <a16:creationId xmlns:a16="http://schemas.microsoft.com/office/drawing/2014/main" id="{73BE9C37-AAE6-9046-8B66-3BF2E4EFD234}"/>
              </a:ext>
            </a:extLst>
          </p:cNvPr>
          <p:cNvSpPr>
            <a:spLocks noGrp="1"/>
          </p:cNvSpPr>
          <p:nvPr>
            <p:ph sz="quarter" idx="4" hasCustomPrompt="1"/>
          </p:nvPr>
        </p:nvSpPr>
        <p:spPr>
          <a:xfrm>
            <a:off x="6172200" y="2505075"/>
            <a:ext cx="5183188" cy="3684588"/>
          </a:xfrm>
        </p:spPr>
        <p:txBody>
          <a:bodyPr/>
          <a:lstStyle>
            <a:lvl1pPr>
              <a:lnSpc>
                <a:spcPct val="100000"/>
              </a:lnSpc>
              <a:defRPr sz="2400">
                <a:solidFill>
                  <a:schemeClr val="tx2"/>
                </a:solidFill>
                <a:latin typeface="+mn-lt"/>
                <a:cs typeface="Segoe UI" panose="020B0502040204020203" pitchFamily="34" charset="0"/>
              </a:defRPr>
            </a:lvl1pPr>
            <a:lvl2pPr>
              <a:lnSpc>
                <a:spcPct val="100000"/>
              </a:lnSpc>
              <a:defRPr sz="2000">
                <a:solidFill>
                  <a:schemeClr val="tx2"/>
                </a:solidFill>
                <a:latin typeface="+mn-lt"/>
                <a:cs typeface="Segoe UI" panose="020B0502040204020203" pitchFamily="34" charset="0"/>
              </a:defRPr>
            </a:lvl2pPr>
            <a:lvl3pPr>
              <a:lnSpc>
                <a:spcPct val="100000"/>
              </a:lnSpc>
              <a:defRPr sz="1800">
                <a:solidFill>
                  <a:schemeClr val="tx2"/>
                </a:solidFill>
                <a:latin typeface="+mn-lt"/>
                <a:cs typeface="Segoe UI" panose="020B0502040204020203" pitchFamily="34" charset="0"/>
              </a:defRPr>
            </a:lvl3pPr>
            <a:lvl4pPr>
              <a:lnSpc>
                <a:spcPct val="100000"/>
              </a:lnSpc>
              <a:defRPr sz="1600">
                <a:solidFill>
                  <a:schemeClr val="tx2"/>
                </a:solidFill>
                <a:latin typeface="+mn-lt"/>
                <a:cs typeface="Segoe UI" panose="020B0502040204020203" pitchFamily="34" charset="0"/>
              </a:defRPr>
            </a:lvl4pPr>
            <a:lvl5pPr>
              <a:lnSpc>
                <a:spcPct val="100000"/>
              </a:lnSpc>
              <a:defRPr sz="1400">
                <a:solidFill>
                  <a:schemeClr val="tx2"/>
                </a:solidFill>
                <a:latin typeface="+mn-lt"/>
                <a:cs typeface="Segoe UI" panose="020B0502040204020203" pitchFamily="34" charset="0"/>
              </a:defRPr>
            </a:lvl5pPr>
          </a:lstStyle>
          <a:p>
            <a:pPr lvl="0"/>
            <a:r>
              <a:rPr lang="en-US" dirty="0"/>
              <a:t>Click to edit text</a:t>
            </a:r>
          </a:p>
          <a:p>
            <a:pPr lvl="1"/>
            <a:r>
              <a:rPr lang="en-US" dirty="0"/>
              <a:t>Second level</a:t>
            </a:r>
          </a:p>
          <a:p>
            <a:pPr lvl="2"/>
            <a:r>
              <a:rPr lang="en-US" dirty="0"/>
              <a:t>Third level</a:t>
            </a:r>
          </a:p>
        </p:txBody>
      </p:sp>
      <p:pic>
        <p:nvPicPr>
          <p:cNvPr id="13" name="Picture 12">
            <a:extLst>
              <a:ext uri="{FF2B5EF4-FFF2-40B4-BE49-F238E27FC236}">
                <a16:creationId xmlns:a16="http://schemas.microsoft.com/office/drawing/2014/main" id="{AE6E0398-11EA-CA4E-8CEF-209FB0E571CB}"/>
              </a:ext>
            </a:extLst>
          </p:cNvPr>
          <p:cNvPicPr>
            <a:picLocks noChangeAspect="1"/>
          </p:cNvPicPr>
          <p:nvPr/>
        </p:nvPicPr>
        <p:blipFill>
          <a:blip r:embed="rId2"/>
          <a:stretch>
            <a:fillRect/>
          </a:stretch>
        </p:blipFill>
        <p:spPr>
          <a:xfrm>
            <a:off x="11353799" y="6102302"/>
            <a:ext cx="630283" cy="566921"/>
          </a:xfrm>
          <a:prstGeom prst="rect">
            <a:avLst/>
          </a:prstGeom>
        </p:spPr>
      </p:pic>
      <p:pic>
        <p:nvPicPr>
          <p:cNvPr id="11" name="Picture 10">
            <a:extLst>
              <a:ext uri="{FF2B5EF4-FFF2-40B4-BE49-F238E27FC236}">
                <a16:creationId xmlns:a16="http://schemas.microsoft.com/office/drawing/2014/main" id="{DADC9663-1EB7-4CD1-ACB9-431A1CACB502}"/>
              </a:ext>
            </a:extLst>
          </p:cNvPr>
          <p:cNvPicPr>
            <a:picLocks noChangeAspect="1"/>
          </p:cNvPicPr>
          <p:nvPr/>
        </p:nvPicPr>
        <p:blipFill rotWithShape="1">
          <a:blip r:embed="rId3"/>
          <a:srcRect r="96679"/>
          <a:stretch/>
        </p:blipFill>
        <p:spPr>
          <a:xfrm>
            <a:off x="0" y="0"/>
            <a:ext cx="404949" cy="6858000"/>
          </a:xfrm>
          <a:prstGeom prst="rect">
            <a:avLst/>
          </a:prstGeom>
        </p:spPr>
      </p:pic>
    </p:spTree>
    <p:extLst>
      <p:ext uri="{BB962C8B-B14F-4D97-AF65-F5344CB8AC3E}">
        <p14:creationId xmlns:p14="http://schemas.microsoft.com/office/powerpoint/2010/main" val="2799934774"/>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5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28945-86BB-2F46-A588-79A48E6F3851}"/>
              </a:ext>
            </a:extLst>
          </p:cNvPr>
          <p:cNvSpPr>
            <a:spLocks noGrp="1"/>
          </p:cNvSpPr>
          <p:nvPr>
            <p:ph type="title" hasCustomPrompt="1"/>
          </p:nvPr>
        </p:nvSpPr>
        <p:spPr/>
        <p:txBody>
          <a:bodyPr>
            <a:normAutofit/>
          </a:bodyPr>
          <a:lstStyle>
            <a:lvl1pPr>
              <a:defRPr sz="4000" b="1">
                <a:solidFill>
                  <a:schemeClr val="accent5"/>
                </a:solidFill>
                <a:latin typeface="+mj-lt"/>
                <a:cs typeface="Segoe UI" panose="020B0502040204020203" pitchFamily="34" charset="0"/>
              </a:defRPr>
            </a:lvl1pPr>
          </a:lstStyle>
          <a:p>
            <a:r>
              <a:rPr lang="en-US"/>
              <a:t>CLICK TO EDIT TITLE</a:t>
            </a:r>
          </a:p>
        </p:txBody>
      </p:sp>
      <p:pic>
        <p:nvPicPr>
          <p:cNvPr id="9" name="Picture 8">
            <a:extLst>
              <a:ext uri="{FF2B5EF4-FFF2-40B4-BE49-F238E27FC236}">
                <a16:creationId xmlns:a16="http://schemas.microsoft.com/office/drawing/2014/main" id="{9060FD44-8B57-FE4C-BDC8-651AF654EA20}"/>
              </a:ext>
            </a:extLst>
          </p:cNvPr>
          <p:cNvPicPr>
            <a:picLocks noChangeAspect="1"/>
          </p:cNvPicPr>
          <p:nvPr/>
        </p:nvPicPr>
        <p:blipFill>
          <a:blip r:embed="rId2"/>
          <a:stretch>
            <a:fillRect/>
          </a:stretch>
        </p:blipFill>
        <p:spPr>
          <a:xfrm>
            <a:off x="11353799" y="6102302"/>
            <a:ext cx="630283" cy="566921"/>
          </a:xfrm>
          <a:prstGeom prst="rect">
            <a:avLst/>
          </a:prstGeom>
        </p:spPr>
      </p:pic>
      <p:pic>
        <p:nvPicPr>
          <p:cNvPr id="7" name="Picture 6">
            <a:extLst>
              <a:ext uri="{FF2B5EF4-FFF2-40B4-BE49-F238E27FC236}">
                <a16:creationId xmlns:a16="http://schemas.microsoft.com/office/drawing/2014/main" id="{0E02F558-11B0-49D6-8CCB-433CE1FE2212}"/>
              </a:ext>
            </a:extLst>
          </p:cNvPr>
          <p:cNvPicPr>
            <a:picLocks noChangeAspect="1"/>
          </p:cNvPicPr>
          <p:nvPr/>
        </p:nvPicPr>
        <p:blipFill rotWithShape="1">
          <a:blip r:embed="rId3"/>
          <a:srcRect r="96679"/>
          <a:stretch/>
        </p:blipFill>
        <p:spPr>
          <a:xfrm>
            <a:off x="0" y="0"/>
            <a:ext cx="404949" cy="6858000"/>
          </a:xfrm>
          <a:prstGeom prst="rect">
            <a:avLst/>
          </a:prstGeom>
        </p:spPr>
      </p:pic>
    </p:spTree>
    <p:extLst>
      <p:ext uri="{BB962C8B-B14F-4D97-AF65-F5344CB8AC3E}">
        <p14:creationId xmlns:p14="http://schemas.microsoft.com/office/powerpoint/2010/main" val="2987250794"/>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6_Blank">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BD2D64C-6261-9846-B401-C0516D62E233}"/>
              </a:ext>
            </a:extLst>
          </p:cNvPr>
          <p:cNvPicPr>
            <a:picLocks noChangeAspect="1"/>
          </p:cNvPicPr>
          <p:nvPr/>
        </p:nvPicPr>
        <p:blipFill>
          <a:blip r:embed="rId2"/>
          <a:stretch>
            <a:fillRect/>
          </a:stretch>
        </p:blipFill>
        <p:spPr>
          <a:xfrm>
            <a:off x="11353799" y="6102302"/>
            <a:ext cx="630283" cy="566921"/>
          </a:xfrm>
          <a:prstGeom prst="rect">
            <a:avLst/>
          </a:prstGeom>
        </p:spPr>
      </p:pic>
      <p:pic>
        <p:nvPicPr>
          <p:cNvPr id="6" name="Picture 5">
            <a:extLst>
              <a:ext uri="{FF2B5EF4-FFF2-40B4-BE49-F238E27FC236}">
                <a16:creationId xmlns:a16="http://schemas.microsoft.com/office/drawing/2014/main" id="{5FC41D73-BF31-4E57-8E02-74FC6656423F}"/>
              </a:ext>
            </a:extLst>
          </p:cNvPr>
          <p:cNvPicPr>
            <a:picLocks noChangeAspect="1"/>
          </p:cNvPicPr>
          <p:nvPr/>
        </p:nvPicPr>
        <p:blipFill rotWithShape="1">
          <a:blip r:embed="rId3"/>
          <a:srcRect r="96679"/>
          <a:stretch/>
        </p:blipFill>
        <p:spPr>
          <a:xfrm>
            <a:off x="0" y="0"/>
            <a:ext cx="404949" cy="6858000"/>
          </a:xfrm>
          <a:prstGeom prst="rect">
            <a:avLst/>
          </a:prstGeom>
        </p:spPr>
      </p:pic>
    </p:spTree>
    <p:extLst>
      <p:ext uri="{BB962C8B-B14F-4D97-AF65-F5344CB8AC3E}">
        <p14:creationId xmlns:p14="http://schemas.microsoft.com/office/powerpoint/2010/main" val="1727574306"/>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5_Content with Cap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4708B-F85D-B244-B76D-7665363E927C}"/>
              </a:ext>
            </a:extLst>
          </p:cNvPr>
          <p:cNvSpPr>
            <a:spLocks noGrp="1"/>
          </p:cNvSpPr>
          <p:nvPr>
            <p:ph type="title" hasCustomPrompt="1"/>
          </p:nvPr>
        </p:nvSpPr>
        <p:spPr>
          <a:xfrm>
            <a:off x="839788" y="457200"/>
            <a:ext cx="3932237" cy="1600200"/>
          </a:xfrm>
        </p:spPr>
        <p:txBody>
          <a:bodyPr anchor="b">
            <a:normAutofit/>
          </a:bodyPr>
          <a:lstStyle>
            <a:lvl1pPr>
              <a:defRPr sz="3200" b="1">
                <a:solidFill>
                  <a:schemeClr val="accent5"/>
                </a:solidFill>
                <a:latin typeface="+mj-lt"/>
                <a:cs typeface="Segoe UI" panose="020B0502040204020203" pitchFamily="34" charset="0"/>
              </a:defRPr>
            </a:lvl1pPr>
          </a:lstStyle>
          <a:p>
            <a:r>
              <a:rPr lang="en-US" dirty="0"/>
              <a:t>CLICK TO EDIT TITLE</a:t>
            </a:r>
          </a:p>
        </p:txBody>
      </p:sp>
      <p:sp>
        <p:nvSpPr>
          <p:cNvPr id="3" name="Content Placeholder 2">
            <a:extLst>
              <a:ext uri="{FF2B5EF4-FFF2-40B4-BE49-F238E27FC236}">
                <a16:creationId xmlns:a16="http://schemas.microsoft.com/office/drawing/2014/main" id="{74699D82-DB1D-334C-9D0C-24A2DAEF50D0}"/>
              </a:ext>
            </a:extLst>
          </p:cNvPr>
          <p:cNvSpPr>
            <a:spLocks noGrp="1"/>
          </p:cNvSpPr>
          <p:nvPr>
            <p:ph idx="1" hasCustomPrompt="1"/>
          </p:nvPr>
        </p:nvSpPr>
        <p:spPr>
          <a:xfrm>
            <a:off x="5183188" y="987425"/>
            <a:ext cx="6172200" cy="4873625"/>
          </a:xfrm>
        </p:spPr>
        <p:txBody>
          <a:bodyPr>
            <a:normAutofit/>
          </a:bodyPr>
          <a:lstStyle>
            <a:lvl1pPr>
              <a:lnSpc>
                <a:spcPct val="100000"/>
              </a:lnSpc>
              <a:defRPr sz="2400">
                <a:solidFill>
                  <a:schemeClr val="tx2"/>
                </a:solidFill>
                <a:latin typeface="+mn-lt"/>
                <a:cs typeface="Segoe UI" panose="020B0502040204020203" pitchFamily="34" charset="0"/>
              </a:defRPr>
            </a:lvl1pPr>
            <a:lvl2pPr>
              <a:lnSpc>
                <a:spcPct val="100000"/>
              </a:lnSpc>
              <a:defRPr sz="2000">
                <a:solidFill>
                  <a:schemeClr val="tx2"/>
                </a:solidFill>
                <a:latin typeface="+mn-lt"/>
                <a:cs typeface="Segoe UI" panose="020B0502040204020203" pitchFamily="34" charset="0"/>
              </a:defRPr>
            </a:lvl2pPr>
            <a:lvl3pPr>
              <a:lnSpc>
                <a:spcPct val="100000"/>
              </a:lnSpc>
              <a:defRPr sz="1800">
                <a:solidFill>
                  <a:schemeClr val="tx2"/>
                </a:solidFill>
                <a:latin typeface="+mn-lt"/>
                <a:cs typeface="Segoe UI" panose="020B0502040204020203" pitchFamily="34" charset="0"/>
              </a:defRPr>
            </a:lvl3pPr>
            <a:lvl4pPr>
              <a:lnSpc>
                <a:spcPct val="100000"/>
              </a:lnSpc>
              <a:defRPr sz="1600">
                <a:solidFill>
                  <a:schemeClr val="tx2"/>
                </a:solidFill>
                <a:latin typeface="+mn-lt"/>
                <a:cs typeface="Segoe UI" panose="020B0502040204020203" pitchFamily="34" charset="0"/>
              </a:defRPr>
            </a:lvl4pPr>
            <a:lvl5pPr>
              <a:lnSpc>
                <a:spcPct val="100000"/>
              </a:lnSpc>
              <a:defRPr sz="1400">
                <a:solidFill>
                  <a:schemeClr val="tx2"/>
                </a:solidFill>
                <a:latin typeface="+mn-lt"/>
                <a:cs typeface="Segoe UI" panose="020B0502040204020203" pitchFamily="34" charset="0"/>
              </a:defRPr>
            </a:lvl5pPr>
            <a:lvl6pPr>
              <a:defRPr sz="2000"/>
            </a:lvl6pPr>
            <a:lvl7pPr>
              <a:defRPr sz="2000"/>
            </a:lvl7pPr>
            <a:lvl8pPr>
              <a:defRPr sz="2000"/>
            </a:lvl8pPr>
            <a:lvl9pPr>
              <a:defRPr sz="2000"/>
            </a:lvl9pPr>
          </a:lstStyle>
          <a:p>
            <a:pPr lvl="0"/>
            <a:r>
              <a:rPr lang="en-US" dirty="0"/>
              <a:t>Click to edit text</a:t>
            </a:r>
          </a:p>
          <a:p>
            <a:pPr lvl="1"/>
            <a:r>
              <a:rPr lang="en-US" dirty="0"/>
              <a:t>Second level</a:t>
            </a:r>
          </a:p>
          <a:p>
            <a:pPr lvl="2"/>
            <a:r>
              <a:rPr lang="en-US" dirty="0"/>
              <a:t>Third level</a:t>
            </a:r>
          </a:p>
        </p:txBody>
      </p:sp>
      <p:sp>
        <p:nvSpPr>
          <p:cNvPr id="4" name="Text Placeholder 3">
            <a:extLst>
              <a:ext uri="{FF2B5EF4-FFF2-40B4-BE49-F238E27FC236}">
                <a16:creationId xmlns:a16="http://schemas.microsoft.com/office/drawing/2014/main" id="{948442DC-2A24-1246-A016-34C036D5BDBB}"/>
              </a:ext>
            </a:extLst>
          </p:cNvPr>
          <p:cNvSpPr>
            <a:spLocks noGrp="1"/>
          </p:cNvSpPr>
          <p:nvPr>
            <p:ph type="body" sz="half" idx="2" hasCustomPrompt="1"/>
          </p:nvPr>
        </p:nvSpPr>
        <p:spPr>
          <a:xfrm>
            <a:off x="839788" y="2057400"/>
            <a:ext cx="3932237" cy="3811588"/>
          </a:xfrm>
        </p:spPr>
        <p:txBody>
          <a:bodyPr>
            <a:normAutofit/>
          </a:bodyPr>
          <a:lstStyle>
            <a:lvl1pPr marL="0" indent="0">
              <a:lnSpc>
                <a:spcPct val="100000"/>
              </a:lnSpc>
              <a:buNone/>
              <a:defRPr sz="1800">
                <a:solidFill>
                  <a:schemeClr val="tx2"/>
                </a:solidFill>
                <a:latin typeface="+mn-lt"/>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text</a:t>
            </a:r>
          </a:p>
        </p:txBody>
      </p:sp>
      <p:pic>
        <p:nvPicPr>
          <p:cNvPr id="11" name="Picture 10">
            <a:extLst>
              <a:ext uri="{FF2B5EF4-FFF2-40B4-BE49-F238E27FC236}">
                <a16:creationId xmlns:a16="http://schemas.microsoft.com/office/drawing/2014/main" id="{A6D398F6-9B1E-B840-AD2C-7C078BE8EBA0}"/>
              </a:ext>
            </a:extLst>
          </p:cNvPr>
          <p:cNvPicPr>
            <a:picLocks noChangeAspect="1"/>
          </p:cNvPicPr>
          <p:nvPr/>
        </p:nvPicPr>
        <p:blipFill>
          <a:blip r:embed="rId2"/>
          <a:stretch>
            <a:fillRect/>
          </a:stretch>
        </p:blipFill>
        <p:spPr>
          <a:xfrm>
            <a:off x="11353799" y="6102302"/>
            <a:ext cx="630283" cy="566921"/>
          </a:xfrm>
          <a:prstGeom prst="rect">
            <a:avLst/>
          </a:prstGeom>
        </p:spPr>
      </p:pic>
      <p:pic>
        <p:nvPicPr>
          <p:cNvPr id="9" name="Picture 8">
            <a:extLst>
              <a:ext uri="{FF2B5EF4-FFF2-40B4-BE49-F238E27FC236}">
                <a16:creationId xmlns:a16="http://schemas.microsoft.com/office/drawing/2014/main" id="{1E65B845-F406-4ED7-A22F-31C6A1D4F6EE}"/>
              </a:ext>
            </a:extLst>
          </p:cNvPr>
          <p:cNvPicPr>
            <a:picLocks noChangeAspect="1"/>
          </p:cNvPicPr>
          <p:nvPr/>
        </p:nvPicPr>
        <p:blipFill rotWithShape="1">
          <a:blip r:embed="rId3"/>
          <a:srcRect r="96679"/>
          <a:stretch/>
        </p:blipFill>
        <p:spPr>
          <a:xfrm>
            <a:off x="0" y="0"/>
            <a:ext cx="404949" cy="6858000"/>
          </a:xfrm>
          <a:prstGeom prst="rect">
            <a:avLst/>
          </a:prstGeom>
        </p:spPr>
      </p:pic>
    </p:spTree>
    <p:extLst>
      <p:ext uri="{BB962C8B-B14F-4D97-AF65-F5344CB8AC3E}">
        <p14:creationId xmlns:p14="http://schemas.microsoft.com/office/powerpoint/2010/main" val="2303639228"/>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5_Picture with Cap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4FBA5-6B4E-EC4E-A1BD-ADC2BADFF96B}"/>
              </a:ext>
            </a:extLst>
          </p:cNvPr>
          <p:cNvSpPr>
            <a:spLocks noGrp="1"/>
          </p:cNvSpPr>
          <p:nvPr>
            <p:ph type="title" hasCustomPrompt="1"/>
          </p:nvPr>
        </p:nvSpPr>
        <p:spPr>
          <a:xfrm>
            <a:off x="839788" y="457200"/>
            <a:ext cx="3932237" cy="1600200"/>
          </a:xfrm>
        </p:spPr>
        <p:txBody>
          <a:bodyPr anchor="b">
            <a:normAutofit/>
          </a:bodyPr>
          <a:lstStyle>
            <a:lvl1pPr>
              <a:defRPr sz="3200" b="1">
                <a:solidFill>
                  <a:schemeClr val="accent5"/>
                </a:solidFill>
                <a:latin typeface="+mj-lt"/>
                <a:cs typeface="Segoe UI" panose="020B0502040204020203" pitchFamily="34" charset="0"/>
              </a:defRPr>
            </a:lvl1pPr>
          </a:lstStyle>
          <a:p>
            <a:r>
              <a:rPr lang="en-US"/>
              <a:t>CLICK TO EDIT TITLE</a:t>
            </a:r>
          </a:p>
        </p:txBody>
      </p:sp>
      <p:sp>
        <p:nvSpPr>
          <p:cNvPr id="3" name="Picture Placeholder 2">
            <a:extLst>
              <a:ext uri="{FF2B5EF4-FFF2-40B4-BE49-F238E27FC236}">
                <a16:creationId xmlns:a16="http://schemas.microsoft.com/office/drawing/2014/main" id="{13C65746-ACAD-4648-A241-DBEAE0D92059}"/>
              </a:ext>
            </a:extLst>
          </p:cNvPr>
          <p:cNvSpPr>
            <a:spLocks noGrp="1"/>
          </p:cNvSpPr>
          <p:nvPr>
            <p:ph type="pic" idx="1"/>
          </p:nvPr>
        </p:nvSpPr>
        <p:spPr>
          <a:xfrm>
            <a:off x="5183188" y="987425"/>
            <a:ext cx="6172200" cy="4873625"/>
          </a:xfrm>
        </p:spPr>
        <p:txBody>
          <a:bodyPr/>
          <a:lstStyle>
            <a:lvl1pPr marL="0" indent="0">
              <a:buNone/>
              <a:defRPr sz="3200">
                <a:solidFill>
                  <a:schemeClr val="tx2"/>
                </a:solidFill>
                <a:latin typeface="+mn-lt"/>
                <a:cs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D49BA78-2353-F449-809F-A41F92D937CE}"/>
              </a:ext>
            </a:extLst>
          </p:cNvPr>
          <p:cNvSpPr>
            <a:spLocks noGrp="1"/>
          </p:cNvSpPr>
          <p:nvPr>
            <p:ph type="body" sz="half" idx="2" hasCustomPrompt="1"/>
          </p:nvPr>
        </p:nvSpPr>
        <p:spPr>
          <a:xfrm>
            <a:off x="839788" y="2057400"/>
            <a:ext cx="3932237" cy="3811588"/>
          </a:xfrm>
        </p:spPr>
        <p:txBody>
          <a:bodyPr>
            <a:normAutofit/>
          </a:bodyPr>
          <a:lstStyle>
            <a:lvl1pPr marL="0" indent="0">
              <a:buNone/>
              <a:defRPr sz="1800">
                <a:solidFill>
                  <a:schemeClr val="tx2"/>
                </a:solidFill>
                <a:latin typeface="+mn-lt"/>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text</a:t>
            </a:r>
          </a:p>
        </p:txBody>
      </p:sp>
      <p:pic>
        <p:nvPicPr>
          <p:cNvPr id="11" name="Picture 10">
            <a:extLst>
              <a:ext uri="{FF2B5EF4-FFF2-40B4-BE49-F238E27FC236}">
                <a16:creationId xmlns:a16="http://schemas.microsoft.com/office/drawing/2014/main" id="{0F22FF10-724D-9941-B9E8-CE4BD3CA01BA}"/>
              </a:ext>
            </a:extLst>
          </p:cNvPr>
          <p:cNvPicPr>
            <a:picLocks noChangeAspect="1"/>
          </p:cNvPicPr>
          <p:nvPr/>
        </p:nvPicPr>
        <p:blipFill>
          <a:blip r:embed="rId2"/>
          <a:stretch>
            <a:fillRect/>
          </a:stretch>
        </p:blipFill>
        <p:spPr>
          <a:xfrm>
            <a:off x="11353799" y="6102302"/>
            <a:ext cx="630283" cy="566921"/>
          </a:xfrm>
          <a:prstGeom prst="rect">
            <a:avLst/>
          </a:prstGeom>
        </p:spPr>
      </p:pic>
      <p:pic>
        <p:nvPicPr>
          <p:cNvPr id="9" name="Picture 8">
            <a:extLst>
              <a:ext uri="{FF2B5EF4-FFF2-40B4-BE49-F238E27FC236}">
                <a16:creationId xmlns:a16="http://schemas.microsoft.com/office/drawing/2014/main" id="{41EB3FB1-6626-42CB-B348-0B37C08FFEE3}"/>
              </a:ext>
            </a:extLst>
          </p:cNvPr>
          <p:cNvPicPr>
            <a:picLocks noChangeAspect="1"/>
          </p:cNvPicPr>
          <p:nvPr/>
        </p:nvPicPr>
        <p:blipFill rotWithShape="1">
          <a:blip r:embed="rId3"/>
          <a:srcRect r="96679"/>
          <a:stretch/>
        </p:blipFill>
        <p:spPr>
          <a:xfrm>
            <a:off x="0" y="0"/>
            <a:ext cx="404949" cy="6858000"/>
          </a:xfrm>
          <a:prstGeom prst="rect">
            <a:avLst/>
          </a:prstGeom>
        </p:spPr>
      </p:pic>
    </p:spTree>
    <p:extLst>
      <p:ext uri="{BB962C8B-B14F-4D97-AF65-F5344CB8AC3E}">
        <p14:creationId xmlns:p14="http://schemas.microsoft.com/office/powerpoint/2010/main" val="316991041"/>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3_Section Header">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E668AB0-1044-4B14-AED5-4E36C7AA96E6}"/>
              </a:ext>
            </a:extLst>
          </p:cNvPr>
          <p:cNvPicPr>
            <a:picLocks noChangeAspect="1"/>
          </p:cNvPicPr>
          <p:nvPr/>
        </p:nvPicPr>
        <p:blipFill rotWithShape="1">
          <a:blip r:embed="rId2"/>
          <a:srcRect l="14" r="-501"/>
          <a:stretch/>
        </p:blipFill>
        <p:spPr>
          <a:xfrm>
            <a:off x="0" y="0"/>
            <a:ext cx="12252960" cy="6858000"/>
          </a:xfrm>
          <a:prstGeom prst="rect">
            <a:avLst/>
          </a:prstGeom>
        </p:spPr>
      </p:pic>
      <p:sp>
        <p:nvSpPr>
          <p:cNvPr id="2" name="Title 1">
            <a:extLst>
              <a:ext uri="{FF2B5EF4-FFF2-40B4-BE49-F238E27FC236}">
                <a16:creationId xmlns:a16="http://schemas.microsoft.com/office/drawing/2014/main" id="{FA12A0A7-4CF2-4743-858C-719C761D6A76}"/>
              </a:ext>
            </a:extLst>
          </p:cNvPr>
          <p:cNvSpPr>
            <a:spLocks noGrp="1"/>
          </p:cNvSpPr>
          <p:nvPr>
            <p:ph type="title" hasCustomPrompt="1"/>
          </p:nvPr>
        </p:nvSpPr>
        <p:spPr>
          <a:xfrm>
            <a:off x="831850" y="1709738"/>
            <a:ext cx="10515600" cy="2852737"/>
          </a:xfrm>
        </p:spPr>
        <p:txBody>
          <a:bodyPr anchor="b">
            <a:normAutofit/>
          </a:bodyPr>
          <a:lstStyle>
            <a:lvl1pPr>
              <a:defRPr sz="4400" b="1">
                <a:solidFill>
                  <a:srgbClr val="F1F1EF"/>
                </a:solidFill>
                <a:latin typeface="+mj-lt"/>
                <a:cs typeface="Segoe UI" panose="020B0502040204020203" pitchFamily="34" charset="0"/>
              </a:defRPr>
            </a:lvl1pPr>
          </a:lstStyle>
          <a:p>
            <a:r>
              <a:rPr lang="en-US" dirty="0"/>
              <a:t>CLICK TO EDIT TITLE</a:t>
            </a:r>
          </a:p>
        </p:txBody>
      </p:sp>
      <p:sp>
        <p:nvSpPr>
          <p:cNvPr id="3" name="Text Placeholder 2">
            <a:extLst>
              <a:ext uri="{FF2B5EF4-FFF2-40B4-BE49-F238E27FC236}">
                <a16:creationId xmlns:a16="http://schemas.microsoft.com/office/drawing/2014/main" id="{94AB00D5-0002-EB43-B596-CD3FCE26D7FF}"/>
              </a:ext>
            </a:extLst>
          </p:cNvPr>
          <p:cNvSpPr>
            <a:spLocks noGrp="1"/>
          </p:cNvSpPr>
          <p:nvPr>
            <p:ph type="body" idx="1" hasCustomPrompt="1"/>
          </p:nvPr>
        </p:nvSpPr>
        <p:spPr>
          <a:xfrm>
            <a:off x="831850" y="4589463"/>
            <a:ext cx="10515600" cy="1500187"/>
          </a:xfrm>
        </p:spPr>
        <p:txBody>
          <a:bodyPr/>
          <a:lstStyle>
            <a:lvl1pPr marL="0" indent="0">
              <a:buNone/>
              <a:defRPr sz="2400">
                <a:solidFill>
                  <a:srgbClr val="F1F1EF"/>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subtitle</a:t>
            </a:r>
          </a:p>
        </p:txBody>
      </p:sp>
      <p:pic>
        <p:nvPicPr>
          <p:cNvPr id="11" name="Picture 10">
            <a:extLst>
              <a:ext uri="{FF2B5EF4-FFF2-40B4-BE49-F238E27FC236}">
                <a16:creationId xmlns:a16="http://schemas.microsoft.com/office/drawing/2014/main" id="{87B315BF-030E-704F-AC88-072335552124}"/>
              </a:ext>
            </a:extLst>
          </p:cNvPr>
          <p:cNvPicPr>
            <a:picLocks noChangeAspect="1"/>
          </p:cNvPicPr>
          <p:nvPr/>
        </p:nvPicPr>
        <p:blipFill>
          <a:blip r:embed="rId3"/>
          <a:stretch>
            <a:fillRect/>
          </a:stretch>
        </p:blipFill>
        <p:spPr>
          <a:xfrm>
            <a:off x="10941667" y="5725249"/>
            <a:ext cx="1042416" cy="937623"/>
          </a:xfrm>
          <a:prstGeom prst="rect">
            <a:avLst/>
          </a:prstGeom>
        </p:spPr>
      </p:pic>
    </p:spTree>
    <p:extLst>
      <p:ext uri="{BB962C8B-B14F-4D97-AF65-F5344CB8AC3E}">
        <p14:creationId xmlns:p14="http://schemas.microsoft.com/office/powerpoint/2010/main" val="3588996603"/>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5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96BAE-F822-E34A-990A-9C2771C072A9}"/>
              </a:ext>
            </a:extLst>
          </p:cNvPr>
          <p:cNvSpPr>
            <a:spLocks noGrp="1"/>
          </p:cNvSpPr>
          <p:nvPr>
            <p:ph type="title" hasCustomPrompt="1"/>
          </p:nvPr>
        </p:nvSpPr>
        <p:spPr/>
        <p:txBody>
          <a:bodyPr>
            <a:normAutofit/>
          </a:bodyPr>
          <a:lstStyle>
            <a:lvl1pPr>
              <a:defRPr sz="4000" b="1">
                <a:solidFill>
                  <a:schemeClr val="tx1"/>
                </a:solidFill>
                <a:latin typeface="+mj-lt"/>
                <a:cs typeface="Segoe UI" panose="020B0502040204020203" pitchFamily="34" charset="0"/>
              </a:defRPr>
            </a:lvl1pPr>
          </a:lstStyle>
          <a:p>
            <a:r>
              <a:rPr lang="en-US"/>
              <a:t>CLICK TO EDIT TITLE</a:t>
            </a:r>
          </a:p>
        </p:txBody>
      </p:sp>
      <p:sp>
        <p:nvSpPr>
          <p:cNvPr id="3" name="Content Placeholder 2">
            <a:extLst>
              <a:ext uri="{FF2B5EF4-FFF2-40B4-BE49-F238E27FC236}">
                <a16:creationId xmlns:a16="http://schemas.microsoft.com/office/drawing/2014/main" id="{EDAB2EFE-DD9F-E146-A0F0-1CC9263E135A}"/>
              </a:ext>
            </a:extLst>
          </p:cNvPr>
          <p:cNvSpPr>
            <a:spLocks noGrp="1"/>
          </p:cNvSpPr>
          <p:nvPr>
            <p:ph idx="1" hasCustomPrompt="1"/>
          </p:nvPr>
        </p:nvSpPr>
        <p:spPr/>
        <p:txBody>
          <a:bodyPr/>
          <a:lstStyle>
            <a:lvl1pPr>
              <a:lnSpc>
                <a:spcPct val="100000"/>
              </a:lnSpc>
              <a:defRPr sz="2400" b="0">
                <a:solidFill>
                  <a:schemeClr val="tx1"/>
                </a:solidFill>
                <a:latin typeface="+mn-lt"/>
                <a:cs typeface="Segoe UI" panose="020B0502040204020203" pitchFamily="34" charset="0"/>
              </a:defRPr>
            </a:lvl1pPr>
            <a:lvl2pPr>
              <a:lnSpc>
                <a:spcPct val="100000"/>
              </a:lnSpc>
              <a:defRPr sz="2000" b="0">
                <a:solidFill>
                  <a:schemeClr val="tx1"/>
                </a:solidFill>
                <a:latin typeface="+mn-lt"/>
                <a:cs typeface="Segoe UI" panose="020B0502040204020203" pitchFamily="34" charset="0"/>
              </a:defRPr>
            </a:lvl2pPr>
            <a:lvl3pPr>
              <a:lnSpc>
                <a:spcPct val="100000"/>
              </a:lnSpc>
              <a:defRPr sz="1800" b="0">
                <a:solidFill>
                  <a:schemeClr val="tx1"/>
                </a:solidFill>
                <a:latin typeface="+mn-lt"/>
                <a:cs typeface="Segoe UI" panose="020B0502040204020203" pitchFamily="34" charset="0"/>
              </a:defRPr>
            </a:lvl3pPr>
            <a:lvl4pPr>
              <a:lnSpc>
                <a:spcPct val="100000"/>
              </a:lnSpc>
              <a:defRPr sz="1600" b="0">
                <a:solidFill>
                  <a:schemeClr val="tx1"/>
                </a:solidFill>
                <a:latin typeface="+mn-lt"/>
                <a:cs typeface="Segoe UI" panose="020B0502040204020203" pitchFamily="34" charset="0"/>
              </a:defRPr>
            </a:lvl4pPr>
            <a:lvl5pPr>
              <a:lnSpc>
                <a:spcPct val="100000"/>
              </a:lnSpc>
              <a:defRPr sz="1400" b="0">
                <a:solidFill>
                  <a:schemeClr val="tx1"/>
                </a:solidFill>
                <a:latin typeface="+mn-lt"/>
                <a:cs typeface="Segoe UI" panose="020B0502040204020203" pitchFamily="34" charset="0"/>
              </a:defRPr>
            </a:lvl5pPr>
          </a:lstStyle>
          <a:p>
            <a:pPr lvl="0"/>
            <a:r>
              <a:rPr lang="en-US" dirty="0"/>
              <a:t>Click to edit text</a:t>
            </a:r>
          </a:p>
          <a:p>
            <a:pPr lvl="1"/>
            <a:r>
              <a:rPr lang="en-US" dirty="0"/>
              <a:t>Second level</a:t>
            </a:r>
          </a:p>
          <a:p>
            <a:pPr lvl="2"/>
            <a:r>
              <a:rPr lang="en-US" dirty="0"/>
              <a:t>Third level</a:t>
            </a:r>
          </a:p>
        </p:txBody>
      </p:sp>
      <p:pic>
        <p:nvPicPr>
          <p:cNvPr id="10" name="Picture 9">
            <a:extLst>
              <a:ext uri="{FF2B5EF4-FFF2-40B4-BE49-F238E27FC236}">
                <a16:creationId xmlns:a16="http://schemas.microsoft.com/office/drawing/2014/main" id="{78863D59-2C71-E346-B7BF-148F5CFFBF5B}"/>
              </a:ext>
            </a:extLst>
          </p:cNvPr>
          <p:cNvPicPr>
            <a:picLocks noChangeAspect="1"/>
          </p:cNvPicPr>
          <p:nvPr/>
        </p:nvPicPr>
        <p:blipFill>
          <a:blip r:embed="rId2"/>
          <a:stretch>
            <a:fillRect/>
          </a:stretch>
        </p:blipFill>
        <p:spPr>
          <a:xfrm>
            <a:off x="11353799" y="6102302"/>
            <a:ext cx="630283" cy="566921"/>
          </a:xfrm>
          <a:prstGeom prst="rect">
            <a:avLst/>
          </a:prstGeom>
        </p:spPr>
      </p:pic>
      <p:pic>
        <p:nvPicPr>
          <p:cNvPr id="7" name="Picture 6">
            <a:extLst>
              <a:ext uri="{FF2B5EF4-FFF2-40B4-BE49-F238E27FC236}">
                <a16:creationId xmlns:a16="http://schemas.microsoft.com/office/drawing/2014/main" id="{5D010C30-4DB0-4C91-8A55-4F23A1A3BE63}"/>
              </a:ext>
            </a:extLst>
          </p:cNvPr>
          <p:cNvPicPr>
            <a:picLocks noChangeAspect="1"/>
          </p:cNvPicPr>
          <p:nvPr/>
        </p:nvPicPr>
        <p:blipFill rotWithShape="1">
          <a:blip r:embed="rId3"/>
          <a:srcRect r="96679"/>
          <a:stretch/>
        </p:blipFill>
        <p:spPr>
          <a:xfrm>
            <a:off x="0" y="0"/>
            <a:ext cx="404949" cy="6858000"/>
          </a:xfrm>
          <a:prstGeom prst="rect">
            <a:avLst/>
          </a:prstGeom>
        </p:spPr>
      </p:pic>
    </p:spTree>
    <p:extLst>
      <p:ext uri="{BB962C8B-B14F-4D97-AF65-F5344CB8AC3E}">
        <p14:creationId xmlns:p14="http://schemas.microsoft.com/office/powerpoint/2010/main" val="912774635"/>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4_Two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54D9B-8987-0D4C-A48D-AC224E43243C}"/>
              </a:ext>
            </a:extLst>
          </p:cNvPr>
          <p:cNvSpPr>
            <a:spLocks noGrp="1"/>
          </p:cNvSpPr>
          <p:nvPr>
            <p:ph type="title" hasCustomPrompt="1"/>
          </p:nvPr>
        </p:nvSpPr>
        <p:spPr/>
        <p:txBody>
          <a:bodyPr>
            <a:normAutofit/>
          </a:bodyPr>
          <a:lstStyle>
            <a:lvl1pPr>
              <a:defRPr sz="4000" b="1">
                <a:solidFill>
                  <a:schemeClr val="tx1"/>
                </a:solidFill>
                <a:latin typeface="+mj-lt"/>
                <a:cs typeface="Segoe UI" panose="020B0502040204020203" pitchFamily="34" charset="0"/>
              </a:defRPr>
            </a:lvl1pPr>
          </a:lstStyle>
          <a:p>
            <a:r>
              <a:rPr lang="en-US" dirty="0"/>
              <a:t>CLICK TO EDIT TITLE</a:t>
            </a:r>
          </a:p>
        </p:txBody>
      </p:sp>
      <p:sp>
        <p:nvSpPr>
          <p:cNvPr id="3" name="Content Placeholder 2">
            <a:extLst>
              <a:ext uri="{FF2B5EF4-FFF2-40B4-BE49-F238E27FC236}">
                <a16:creationId xmlns:a16="http://schemas.microsoft.com/office/drawing/2014/main" id="{F830977D-D50B-F34A-A72B-3B2E6C9B12F6}"/>
              </a:ext>
            </a:extLst>
          </p:cNvPr>
          <p:cNvSpPr>
            <a:spLocks noGrp="1"/>
          </p:cNvSpPr>
          <p:nvPr>
            <p:ph sz="half" idx="1" hasCustomPrompt="1"/>
          </p:nvPr>
        </p:nvSpPr>
        <p:spPr>
          <a:xfrm>
            <a:off x="838200" y="1825625"/>
            <a:ext cx="5181600" cy="4351338"/>
          </a:xfrm>
        </p:spPr>
        <p:txBody>
          <a:bodyPr>
            <a:normAutofit/>
          </a:bodyPr>
          <a:lstStyle>
            <a:lvl1pPr>
              <a:lnSpc>
                <a:spcPct val="100000"/>
              </a:lnSpc>
              <a:defRPr sz="2400">
                <a:solidFill>
                  <a:schemeClr val="tx1"/>
                </a:solidFill>
                <a:latin typeface="+mn-lt"/>
                <a:cs typeface="Segoe UI" panose="020B0502040204020203" pitchFamily="34" charset="0"/>
              </a:defRPr>
            </a:lvl1pPr>
            <a:lvl2pPr>
              <a:lnSpc>
                <a:spcPct val="100000"/>
              </a:lnSpc>
              <a:defRPr sz="2000">
                <a:solidFill>
                  <a:schemeClr val="tx1"/>
                </a:solidFill>
                <a:latin typeface="+mn-lt"/>
                <a:cs typeface="Segoe UI" panose="020B0502040204020203" pitchFamily="34" charset="0"/>
              </a:defRPr>
            </a:lvl2pPr>
            <a:lvl3pPr>
              <a:lnSpc>
                <a:spcPct val="100000"/>
              </a:lnSpc>
              <a:defRPr sz="1800">
                <a:solidFill>
                  <a:schemeClr val="tx1"/>
                </a:solidFill>
                <a:latin typeface="+mn-lt"/>
                <a:cs typeface="Segoe UI" panose="020B0502040204020203" pitchFamily="34" charset="0"/>
              </a:defRPr>
            </a:lvl3pPr>
            <a:lvl4pPr>
              <a:lnSpc>
                <a:spcPct val="100000"/>
              </a:lnSpc>
              <a:defRPr sz="1600">
                <a:solidFill>
                  <a:schemeClr val="tx1"/>
                </a:solidFill>
                <a:latin typeface="+mn-lt"/>
                <a:cs typeface="Segoe UI" panose="020B0502040204020203" pitchFamily="34" charset="0"/>
              </a:defRPr>
            </a:lvl4pPr>
            <a:lvl5pPr>
              <a:lnSpc>
                <a:spcPct val="100000"/>
              </a:lnSpc>
              <a:defRPr sz="1400">
                <a:solidFill>
                  <a:schemeClr val="tx1"/>
                </a:solidFill>
                <a:latin typeface="+mn-lt"/>
                <a:cs typeface="Segoe UI" panose="020B0502040204020203" pitchFamily="34" charset="0"/>
              </a:defRPr>
            </a:lvl5pPr>
          </a:lstStyle>
          <a:p>
            <a:pPr lvl="0"/>
            <a:r>
              <a:rPr lang="en-US" dirty="0"/>
              <a:t>Click to edit text</a:t>
            </a:r>
          </a:p>
          <a:p>
            <a:pPr lvl="1"/>
            <a:r>
              <a:rPr lang="en-US" dirty="0"/>
              <a:t>Second level</a:t>
            </a:r>
          </a:p>
          <a:p>
            <a:pPr lvl="2"/>
            <a:r>
              <a:rPr lang="en-US" dirty="0"/>
              <a:t>Third level</a:t>
            </a:r>
          </a:p>
        </p:txBody>
      </p:sp>
      <p:sp>
        <p:nvSpPr>
          <p:cNvPr id="4" name="Content Placeholder 3">
            <a:extLst>
              <a:ext uri="{FF2B5EF4-FFF2-40B4-BE49-F238E27FC236}">
                <a16:creationId xmlns:a16="http://schemas.microsoft.com/office/drawing/2014/main" id="{D66A8F47-B8E2-2147-BF7A-36D46A6796E7}"/>
              </a:ext>
            </a:extLst>
          </p:cNvPr>
          <p:cNvSpPr>
            <a:spLocks noGrp="1"/>
          </p:cNvSpPr>
          <p:nvPr>
            <p:ph sz="half" idx="2" hasCustomPrompt="1"/>
          </p:nvPr>
        </p:nvSpPr>
        <p:spPr>
          <a:xfrm>
            <a:off x="6172200" y="1825625"/>
            <a:ext cx="5181600" cy="4351338"/>
          </a:xfrm>
        </p:spPr>
        <p:txBody>
          <a:bodyPr>
            <a:normAutofit/>
          </a:bodyPr>
          <a:lstStyle>
            <a:lvl1pPr>
              <a:lnSpc>
                <a:spcPct val="100000"/>
              </a:lnSpc>
              <a:defRPr sz="2400">
                <a:solidFill>
                  <a:schemeClr val="tx1"/>
                </a:solidFill>
                <a:latin typeface="+mn-lt"/>
                <a:cs typeface="Segoe UI" panose="020B0502040204020203" pitchFamily="34" charset="0"/>
              </a:defRPr>
            </a:lvl1pPr>
            <a:lvl2pPr>
              <a:lnSpc>
                <a:spcPct val="100000"/>
              </a:lnSpc>
              <a:defRPr sz="2000">
                <a:solidFill>
                  <a:schemeClr val="tx1"/>
                </a:solidFill>
                <a:latin typeface="+mn-lt"/>
                <a:cs typeface="Segoe UI" panose="020B0502040204020203" pitchFamily="34" charset="0"/>
              </a:defRPr>
            </a:lvl2pPr>
            <a:lvl3pPr>
              <a:lnSpc>
                <a:spcPct val="100000"/>
              </a:lnSpc>
              <a:defRPr sz="1800">
                <a:solidFill>
                  <a:schemeClr val="tx1"/>
                </a:solidFill>
                <a:latin typeface="+mn-lt"/>
                <a:cs typeface="Segoe UI" panose="020B0502040204020203" pitchFamily="34" charset="0"/>
              </a:defRPr>
            </a:lvl3pPr>
            <a:lvl4pPr>
              <a:lnSpc>
                <a:spcPct val="100000"/>
              </a:lnSpc>
              <a:defRPr sz="1600">
                <a:solidFill>
                  <a:schemeClr val="tx1"/>
                </a:solidFill>
                <a:latin typeface="+mn-lt"/>
                <a:cs typeface="Segoe UI" panose="020B0502040204020203" pitchFamily="34" charset="0"/>
              </a:defRPr>
            </a:lvl4pPr>
            <a:lvl5pPr>
              <a:lnSpc>
                <a:spcPct val="100000"/>
              </a:lnSpc>
              <a:defRPr sz="1400">
                <a:solidFill>
                  <a:schemeClr val="tx1"/>
                </a:solidFill>
                <a:latin typeface="+mn-lt"/>
                <a:cs typeface="Segoe UI" panose="020B0502040204020203" pitchFamily="34" charset="0"/>
              </a:defRPr>
            </a:lvl5pPr>
          </a:lstStyle>
          <a:p>
            <a:pPr lvl="0"/>
            <a:r>
              <a:rPr lang="en-US" dirty="0"/>
              <a:t>Click to edit text</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86A77431-0588-914D-A216-28EC5A9A8A80}"/>
              </a:ext>
            </a:extLst>
          </p:cNvPr>
          <p:cNvPicPr>
            <a:picLocks noChangeAspect="1"/>
          </p:cNvPicPr>
          <p:nvPr/>
        </p:nvPicPr>
        <p:blipFill>
          <a:blip r:embed="rId2"/>
          <a:stretch>
            <a:fillRect/>
          </a:stretch>
        </p:blipFill>
        <p:spPr>
          <a:xfrm>
            <a:off x="11353799" y="6102302"/>
            <a:ext cx="630283" cy="566921"/>
          </a:xfrm>
          <a:prstGeom prst="rect">
            <a:avLst/>
          </a:prstGeom>
        </p:spPr>
      </p:pic>
      <p:pic>
        <p:nvPicPr>
          <p:cNvPr id="8" name="Picture 7">
            <a:extLst>
              <a:ext uri="{FF2B5EF4-FFF2-40B4-BE49-F238E27FC236}">
                <a16:creationId xmlns:a16="http://schemas.microsoft.com/office/drawing/2014/main" id="{B2FE0A74-F8D4-4184-82A4-1012D075AECB}"/>
              </a:ext>
            </a:extLst>
          </p:cNvPr>
          <p:cNvPicPr>
            <a:picLocks noChangeAspect="1"/>
          </p:cNvPicPr>
          <p:nvPr/>
        </p:nvPicPr>
        <p:blipFill rotWithShape="1">
          <a:blip r:embed="rId3"/>
          <a:srcRect r="96679"/>
          <a:stretch/>
        </p:blipFill>
        <p:spPr>
          <a:xfrm>
            <a:off x="0" y="0"/>
            <a:ext cx="404949" cy="6858000"/>
          </a:xfrm>
          <a:prstGeom prst="rect">
            <a:avLst/>
          </a:prstGeom>
        </p:spPr>
      </p:pic>
    </p:spTree>
    <p:extLst>
      <p:ext uri="{BB962C8B-B14F-4D97-AF65-F5344CB8AC3E}">
        <p14:creationId xmlns:p14="http://schemas.microsoft.com/office/powerpoint/2010/main" val="1980917328"/>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B192A-2AC7-423E-98C1-05EB71511A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99D354-6B32-4784-B1D7-B4EFB7657B08}"/>
              </a:ext>
            </a:extLst>
          </p:cNvPr>
          <p:cNvSpPr>
            <a:spLocks noGrp="1"/>
          </p:cNvSpPr>
          <p:nvPr>
            <p:ph type="dt" sz="half" idx="10"/>
          </p:nvPr>
        </p:nvSpPr>
        <p:spPr/>
        <p:txBody>
          <a:bodyPr/>
          <a:lstStyle/>
          <a:p>
            <a:fld id="{A04F7E1E-FDC8-49D7-9A5A-03A04475EBFB}" type="datetimeFigureOut">
              <a:rPr lang="en-US" smtClean="0"/>
              <a:t>2/20/2020</a:t>
            </a:fld>
            <a:endParaRPr lang="en-US"/>
          </a:p>
        </p:txBody>
      </p:sp>
      <p:sp>
        <p:nvSpPr>
          <p:cNvPr id="4" name="Footer Placeholder 3">
            <a:extLst>
              <a:ext uri="{FF2B5EF4-FFF2-40B4-BE49-F238E27FC236}">
                <a16:creationId xmlns:a16="http://schemas.microsoft.com/office/drawing/2014/main" id="{3E6A8C4F-DB55-48CD-A739-E358020B3E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045227A-C15F-42BB-86F8-03FC63A623FD}"/>
              </a:ext>
            </a:extLst>
          </p:cNvPr>
          <p:cNvSpPr>
            <a:spLocks noGrp="1"/>
          </p:cNvSpPr>
          <p:nvPr>
            <p:ph type="sldNum" sz="quarter" idx="12"/>
          </p:nvPr>
        </p:nvSpPr>
        <p:spPr/>
        <p:txBody>
          <a:bodyPr/>
          <a:lstStyle/>
          <a:p>
            <a:fld id="{6F096CA6-3BFF-486B-9229-B2E4551D6F03}" type="slidenum">
              <a:rPr lang="en-US" smtClean="0"/>
              <a:t>‹#›</a:t>
            </a:fld>
            <a:endParaRPr lang="en-US"/>
          </a:p>
        </p:txBody>
      </p:sp>
    </p:spTree>
    <p:extLst>
      <p:ext uri="{BB962C8B-B14F-4D97-AF65-F5344CB8AC3E}">
        <p14:creationId xmlns:p14="http://schemas.microsoft.com/office/powerpoint/2010/main" val="172883037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4_Comparis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20160-DB07-FA41-A195-10DBA0F84C6A}"/>
              </a:ext>
            </a:extLst>
          </p:cNvPr>
          <p:cNvSpPr>
            <a:spLocks noGrp="1"/>
          </p:cNvSpPr>
          <p:nvPr>
            <p:ph type="title" hasCustomPrompt="1"/>
          </p:nvPr>
        </p:nvSpPr>
        <p:spPr>
          <a:xfrm>
            <a:off x="839788" y="365125"/>
            <a:ext cx="10515600" cy="1325563"/>
          </a:xfrm>
        </p:spPr>
        <p:txBody>
          <a:bodyPr>
            <a:normAutofit/>
          </a:bodyPr>
          <a:lstStyle>
            <a:lvl1pPr>
              <a:defRPr sz="4000" b="1">
                <a:solidFill>
                  <a:schemeClr val="tx1"/>
                </a:solidFill>
                <a:latin typeface="+mj-lt"/>
                <a:cs typeface="Segoe UI" panose="020B0502040204020203" pitchFamily="34" charset="0"/>
              </a:defRPr>
            </a:lvl1pPr>
          </a:lstStyle>
          <a:p>
            <a:r>
              <a:rPr lang="en-US"/>
              <a:t>CLICK TO EDIT TITLE</a:t>
            </a:r>
          </a:p>
        </p:txBody>
      </p:sp>
      <p:sp>
        <p:nvSpPr>
          <p:cNvPr id="3" name="Text Placeholder 2">
            <a:extLst>
              <a:ext uri="{FF2B5EF4-FFF2-40B4-BE49-F238E27FC236}">
                <a16:creationId xmlns:a16="http://schemas.microsoft.com/office/drawing/2014/main" id="{E8265D98-7F86-E241-96F3-5AE4DBD2D062}"/>
              </a:ext>
            </a:extLst>
          </p:cNvPr>
          <p:cNvSpPr>
            <a:spLocks noGrp="1"/>
          </p:cNvSpPr>
          <p:nvPr>
            <p:ph type="body" idx="1" hasCustomPrompt="1"/>
          </p:nvPr>
        </p:nvSpPr>
        <p:spPr>
          <a:xfrm>
            <a:off x="839788" y="1681163"/>
            <a:ext cx="5157787" cy="823912"/>
          </a:xfrm>
        </p:spPr>
        <p:txBody>
          <a:bodyPr anchor="b">
            <a:normAutofit/>
          </a:bodyPr>
          <a:lstStyle>
            <a:lvl1pPr marL="0" indent="0">
              <a:lnSpc>
                <a:spcPct val="100000"/>
              </a:lnSpc>
              <a:buNone/>
              <a:defRPr sz="2800" b="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text</a:t>
            </a:r>
          </a:p>
        </p:txBody>
      </p:sp>
      <p:sp>
        <p:nvSpPr>
          <p:cNvPr id="4" name="Content Placeholder 3">
            <a:extLst>
              <a:ext uri="{FF2B5EF4-FFF2-40B4-BE49-F238E27FC236}">
                <a16:creationId xmlns:a16="http://schemas.microsoft.com/office/drawing/2014/main" id="{57326700-521D-4B43-A2D4-FACEAE7B527F}"/>
              </a:ext>
            </a:extLst>
          </p:cNvPr>
          <p:cNvSpPr>
            <a:spLocks noGrp="1"/>
          </p:cNvSpPr>
          <p:nvPr>
            <p:ph sz="half" idx="2" hasCustomPrompt="1"/>
          </p:nvPr>
        </p:nvSpPr>
        <p:spPr>
          <a:xfrm>
            <a:off x="836612" y="2505075"/>
            <a:ext cx="5157787" cy="3684588"/>
          </a:xfrm>
        </p:spPr>
        <p:txBody>
          <a:bodyPr/>
          <a:lstStyle>
            <a:lvl1pPr>
              <a:lnSpc>
                <a:spcPct val="100000"/>
              </a:lnSpc>
              <a:defRPr sz="2400">
                <a:solidFill>
                  <a:schemeClr val="tx1"/>
                </a:solidFill>
                <a:latin typeface="+mn-lt"/>
                <a:cs typeface="Segoe UI" panose="020B0502040204020203" pitchFamily="34" charset="0"/>
              </a:defRPr>
            </a:lvl1pPr>
            <a:lvl2pPr>
              <a:lnSpc>
                <a:spcPct val="100000"/>
              </a:lnSpc>
              <a:defRPr sz="2000">
                <a:solidFill>
                  <a:schemeClr val="tx1"/>
                </a:solidFill>
                <a:latin typeface="+mn-lt"/>
                <a:cs typeface="Segoe UI" panose="020B0502040204020203" pitchFamily="34" charset="0"/>
              </a:defRPr>
            </a:lvl2pPr>
            <a:lvl3pPr>
              <a:lnSpc>
                <a:spcPct val="100000"/>
              </a:lnSpc>
              <a:defRPr sz="1800">
                <a:solidFill>
                  <a:schemeClr val="tx1"/>
                </a:solidFill>
                <a:latin typeface="+mn-lt"/>
                <a:cs typeface="Segoe UI" panose="020B0502040204020203" pitchFamily="34" charset="0"/>
              </a:defRPr>
            </a:lvl3pPr>
            <a:lvl4pPr>
              <a:lnSpc>
                <a:spcPct val="100000"/>
              </a:lnSpc>
              <a:defRPr sz="1600">
                <a:solidFill>
                  <a:schemeClr val="tx1"/>
                </a:solidFill>
                <a:latin typeface="+mn-lt"/>
                <a:cs typeface="Segoe UI" panose="020B0502040204020203" pitchFamily="34" charset="0"/>
              </a:defRPr>
            </a:lvl4pPr>
            <a:lvl5pPr>
              <a:lnSpc>
                <a:spcPct val="100000"/>
              </a:lnSpc>
              <a:defRPr sz="1400">
                <a:solidFill>
                  <a:schemeClr val="tx1"/>
                </a:solidFill>
                <a:latin typeface="+mn-lt"/>
                <a:cs typeface="Segoe UI" panose="020B0502040204020203" pitchFamily="34" charset="0"/>
              </a:defRPr>
            </a:lvl5pPr>
          </a:lstStyle>
          <a:p>
            <a:pPr lvl="0"/>
            <a:r>
              <a:rPr lang="en-US" dirty="0"/>
              <a:t>Click to edit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CFE9CCF1-FBF1-9743-BC0F-7FF24538351E}"/>
              </a:ext>
            </a:extLst>
          </p:cNvPr>
          <p:cNvSpPr>
            <a:spLocks noGrp="1"/>
          </p:cNvSpPr>
          <p:nvPr>
            <p:ph type="body" sz="quarter" idx="3" hasCustomPrompt="1"/>
          </p:nvPr>
        </p:nvSpPr>
        <p:spPr>
          <a:xfrm>
            <a:off x="6169024" y="1681163"/>
            <a:ext cx="5183188" cy="823912"/>
          </a:xfrm>
        </p:spPr>
        <p:txBody>
          <a:bodyPr anchor="b">
            <a:normAutofit/>
          </a:bodyPr>
          <a:lstStyle>
            <a:lvl1pPr marL="0" indent="0">
              <a:lnSpc>
                <a:spcPct val="100000"/>
              </a:lnSpc>
              <a:buNone/>
              <a:defRPr sz="2800" b="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text</a:t>
            </a:r>
          </a:p>
        </p:txBody>
      </p:sp>
      <p:sp>
        <p:nvSpPr>
          <p:cNvPr id="6" name="Content Placeholder 5">
            <a:extLst>
              <a:ext uri="{FF2B5EF4-FFF2-40B4-BE49-F238E27FC236}">
                <a16:creationId xmlns:a16="http://schemas.microsoft.com/office/drawing/2014/main" id="{73BE9C37-AAE6-9046-8B66-3BF2E4EFD234}"/>
              </a:ext>
            </a:extLst>
          </p:cNvPr>
          <p:cNvSpPr>
            <a:spLocks noGrp="1"/>
          </p:cNvSpPr>
          <p:nvPr>
            <p:ph sz="quarter" idx="4" hasCustomPrompt="1"/>
          </p:nvPr>
        </p:nvSpPr>
        <p:spPr>
          <a:xfrm>
            <a:off x="6169024" y="2505075"/>
            <a:ext cx="5183188" cy="3684588"/>
          </a:xfrm>
        </p:spPr>
        <p:txBody>
          <a:bodyPr/>
          <a:lstStyle>
            <a:lvl1pPr>
              <a:lnSpc>
                <a:spcPct val="100000"/>
              </a:lnSpc>
              <a:defRPr sz="2400">
                <a:solidFill>
                  <a:schemeClr val="tx1"/>
                </a:solidFill>
                <a:latin typeface="+mn-lt"/>
                <a:cs typeface="Segoe UI" panose="020B0502040204020203" pitchFamily="34" charset="0"/>
              </a:defRPr>
            </a:lvl1pPr>
            <a:lvl2pPr>
              <a:lnSpc>
                <a:spcPct val="100000"/>
              </a:lnSpc>
              <a:defRPr sz="2000">
                <a:solidFill>
                  <a:schemeClr val="tx1"/>
                </a:solidFill>
                <a:latin typeface="+mn-lt"/>
                <a:cs typeface="Segoe UI" panose="020B0502040204020203" pitchFamily="34" charset="0"/>
              </a:defRPr>
            </a:lvl2pPr>
            <a:lvl3pPr>
              <a:lnSpc>
                <a:spcPct val="100000"/>
              </a:lnSpc>
              <a:defRPr sz="1800">
                <a:solidFill>
                  <a:schemeClr val="tx1"/>
                </a:solidFill>
                <a:latin typeface="+mn-lt"/>
                <a:cs typeface="Segoe UI" panose="020B0502040204020203" pitchFamily="34" charset="0"/>
              </a:defRPr>
            </a:lvl3pPr>
            <a:lvl4pPr>
              <a:lnSpc>
                <a:spcPct val="100000"/>
              </a:lnSpc>
              <a:defRPr sz="1600">
                <a:solidFill>
                  <a:schemeClr val="tx1"/>
                </a:solidFill>
                <a:latin typeface="+mn-lt"/>
                <a:cs typeface="Segoe UI" panose="020B0502040204020203" pitchFamily="34" charset="0"/>
              </a:defRPr>
            </a:lvl4pPr>
            <a:lvl5pPr>
              <a:lnSpc>
                <a:spcPct val="100000"/>
              </a:lnSpc>
              <a:defRPr sz="1400">
                <a:solidFill>
                  <a:schemeClr val="tx1"/>
                </a:solidFill>
                <a:latin typeface="+mn-lt"/>
                <a:cs typeface="Segoe UI" panose="020B0502040204020203" pitchFamily="34" charset="0"/>
              </a:defRPr>
            </a:lvl5pPr>
          </a:lstStyle>
          <a:p>
            <a:pPr lvl="0"/>
            <a:r>
              <a:rPr lang="en-US" dirty="0"/>
              <a:t>Click to edit text</a:t>
            </a:r>
          </a:p>
          <a:p>
            <a:pPr lvl="1"/>
            <a:r>
              <a:rPr lang="en-US" dirty="0"/>
              <a:t>Second level</a:t>
            </a:r>
          </a:p>
          <a:p>
            <a:pPr lvl="2"/>
            <a:r>
              <a:rPr lang="en-US" dirty="0"/>
              <a:t>Third level</a:t>
            </a:r>
          </a:p>
        </p:txBody>
      </p:sp>
      <p:pic>
        <p:nvPicPr>
          <p:cNvPr id="13" name="Picture 12">
            <a:extLst>
              <a:ext uri="{FF2B5EF4-FFF2-40B4-BE49-F238E27FC236}">
                <a16:creationId xmlns:a16="http://schemas.microsoft.com/office/drawing/2014/main" id="{AE6E0398-11EA-CA4E-8CEF-209FB0E571CB}"/>
              </a:ext>
            </a:extLst>
          </p:cNvPr>
          <p:cNvPicPr>
            <a:picLocks noChangeAspect="1"/>
          </p:cNvPicPr>
          <p:nvPr/>
        </p:nvPicPr>
        <p:blipFill>
          <a:blip r:embed="rId2"/>
          <a:stretch>
            <a:fillRect/>
          </a:stretch>
        </p:blipFill>
        <p:spPr>
          <a:xfrm>
            <a:off x="11353799" y="6102302"/>
            <a:ext cx="630283" cy="566921"/>
          </a:xfrm>
          <a:prstGeom prst="rect">
            <a:avLst/>
          </a:prstGeom>
        </p:spPr>
      </p:pic>
      <p:pic>
        <p:nvPicPr>
          <p:cNvPr id="10" name="Picture 9">
            <a:extLst>
              <a:ext uri="{FF2B5EF4-FFF2-40B4-BE49-F238E27FC236}">
                <a16:creationId xmlns:a16="http://schemas.microsoft.com/office/drawing/2014/main" id="{F133E76A-F7BC-49EC-AA42-A072210F8286}"/>
              </a:ext>
            </a:extLst>
          </p:cNvPr>
          <p:cNvPicPr>
            <a:picLocks noChangeAspect="1"/>
          </p:cNvPicPr>
          <p:nvPr/>
        </p:nvPicPr>
        <p:blipFill rotWithShape="1">
          <a:blip r:embed="rId3"/>
          <a:srcRect r="96679"/>
          <a:stretch/>
        </p:blipFill>
        <p:spPr>
          <a:xfrm>
            <a:off x="0" y="0"/>
            <a:ext cx="404949" cy="6858000"/>
          </a:xfrm>
          <a:prstGeom prst="rect">
            <a:avLst/>
          </a:prstGeom>
        </p:spPr>
      </p:pic>
    </p:spTree>
    <p:extLst>
      <p:ext uri="{BB962C8B-B14F-4D97-AF65-F5344CB8AC3E}">
        <p14:creationId xmlns:p14="http://schemas.microsoft.com/office/powerpoint/2010/main" val="2274196478"/>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4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28945-86BB-2F46-A588-79A48E6F3851}"/>
              </a:ext>
            </a:extLst>
          </p:cNvPr>
          <p:cNvSpPr>
            <a:spLocks noGrp="1"/>
          </p:cNvSpPr>
          <p:nvPr>
            <p:ph type="title" hasCustomPrompt="1"/>
          </p:nvPr>
        </p:nvSpPr>
        <p:spPr/>
        <p:txBody>
          <a:bodyPr>
            <a:normAutofit/>
          </a:bodyPr>
          <a:lstStyle>
            <a:lvl1pPr>
              <a:defRPr sz="4000" b="1">
                <a:solidFill>
                  <a:schemeClr val="tx1"/>
                </a:solidFill>
                <a:latin typeface="+mj-lt"/>
                <a:cs typeface="Segoe UI" panose="020B0502040204020203" pitchFamily="34" charset="0"/>
              </a:defRPr>
            </a:lvl1pPr>
          </a:lstStyle>
          <a:p>
            <a:r>
              <a:rPr lang="en-US"/>
              <a:t>CLICK TO EDIT TITLE</a:t>
            </a:r>
          </a:p>
        </p:txBody>
      </p:sp>
      <p:pic>
        <p:nvPicPr>
          <p:cNvPr id="9" name="Picture 8">
            <a:extLst>
              <a:ext uri="{FF2B5EF4-FFF2-40B4-BE49-F238E27FC236}">
                <a16:creationId xmlns:a16="http://schemas.microsoft.com/office/drawing/2014/main" id="{9060FD44-8B57-FE4C-BDC8-651AF654EA20}"/>
              </a:ext>
            </a:extLst>
          </p:cNvPr>
          <p:cNvPicPr>
            <a:picLocks noChangeAspect="1"/>
          </p:cNvPicPr>
          <p:nvPr/>
        </p:nvPicPr>
        <p:blipFill>
          <a:blip r:embed="rId2"/>
          <a:stretch>
            <a:fillRect/>
          </a:stretch>
        </p:blipFill>
        <p:spPr>
          <a:xfrm>
            <a:off x="11353799" y="6102302"/>
            <a:ext cx="630283" cy="566921"/>
          </a:xfrm>
          <a:prstGeom prst="rect">
            <a:avLst/>
          </a:prstGeom>
        </p:spPr>
      </p:pic>
      <p:pic>
        <p:nvPicPr>
          <p:cNvPr id="6" name="Picture 5">
            <a:extLst>
              <a:ext uri="{FF2B5EF4-FFF2-40B4-BE49-F238E27FC236}">
                <a16:creationId xmlns:a16="http://schemas.microsoft.com/office/drawing/2014/main" id="{440347AC-C50D-4B3B-9024-023C14ED1299}"/>
              </a:ext>
            </a:extLst>
          </p:cNvPr>
          <p:cNvPicPr>
            <a:picLocks noChangeAspect="1"/>
          </p:cNvPicPr>
          <p:nvPr/>
        </p:nvPicPr>
        <p:blipFill rotWithShape="1">
          <a:blip r:embed="rId3"/>
          <a:srcRect r="96679"/>
          <a:stretch/>
        </p:blipFill>
        <p:spPr>
          <a:xfrm>
            <a:off x="0" y="0"/>
            <a:ext cx="404949" cy="6858000"/>
          </a:xfrm>
          <a:prstGeom prst="rect">
            <a:avLst/>
          </a:prstGeom>
        </p:spPr>
      </p:pic>
    </p:spTree>
    <p:extLst>
      <p:ext uri="{BB962C8B-B14F-4D97-AF65-F5344CB8AC3E}">
        <p14:creationId xmlns:p14="http://schemas.microsoft.com/office/powerpoint/2010/main" val="1500504048"/>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5_Blank">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BD2D64C-6261-9846-B401-C0516D62E233}"/>
              </a:ext>
            </a:extLst>
          </p:cNvPr>
          <p:cNvPicPr>
            <a:picLocks noChangeAspect="1"/>
          </p:cNvPicPr>
          <p:nvPr/>
        </p:nvPicPr>
        <p:blipFill>
          <a:blip r:embed="rId2"/>
          <a:stretch>
            <a:fillRect/>
          </a:stretch>
        </p:blipFill>
        <p:spPr>
          <a:xfrm>
            <a:off x="11353799" y="6102302"/>
            <a:ext cx="630283" cy="566921"/>
          </a:xfrm>
          <a:prstGeom prst="rect">
            <a:avLst/>
          </a:prstGeom>
        </p:spPr>
      </p:pic>
      <p:pic>
        <p:nvPicPr>
          <p:cNvPr id="5" name="Picture 4">
            <a:extLst>
              <a:ext uri="{FF2B5EF4-FFF2-40B4-BE49-F238E27FC236}">
                <a16:creationId xmlns:a16="http://schemas.microsoft.com/office/drawing/2014/main" id="{B7159C96-3D45-4309-B883-FCA7D0A4CA13}"/>
              </a:ext>
            </a:extLst>
          </p:cNvPr>
          <p:cNvPicPr>
            <a:picLocks noChangeAspect="1"/>
          </p:cNvPicPr>
          <p:nvPr/>
        </p:nvPicPr>
        <p:blipFill rotWithShape="1">
          <a:blip r:embed="rId3"/>
          <a:srcRect r="96679"/>
          <a:stretch/>
        </p:blipFill>
        <p:spPr>
          <a:xfrm>
            <a:off x="0" y="0"/>
            <a:ext cx="404949" cy="6858000"/>
          </a:xfrm>
          <a:prstGeom prst="rect">
            <a:avLst/>
          </a:prstGeom>
        </p:spPr>
      </p:pic>
    </p:spTree>
    <p:extLst>
      <p:ext uri="{BB962C8B-B14F-4D97-AF65-F5344CB8AC3E}">
        <p14:creationId xmlns:p14="http://schemas.microsoft.com/office/powerpoint/2010/main" val="4204820303"/>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4_Content with Cap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4708B-F85D-B244-B76D-7665363E927C}"/>
              </a:ext>
            </a:extLst>
          </p:cNvPr>
          <p:cNvSpPr>
            <a:spLocks noGrp="1"/>
          </p:cNvSpPr>
          <p:nvPr>
            <p:ph type="title" hasCustomPrompt="1"/>
          </p:nvPr>
        </p:nvSpPr>
        <p:spPr>
          <a:xfrm>
            <a:off x="839788" y="457200"/>
            <a:ext cx="3932237" cy="1600200"/>
          </a:xfrm>
        </p:spPr>
        <p:txBody>
          <a:bodyPr anchor="b">
            <a:normAutofit/>
          </a:bodyPr>
          <a:lstStyle>
            <a:lvl1pPr>
              <a:defRPr sz="3200" b="1">
                <a:solidFill>
                  <a:schemeClr val="tx1"/>
                </a:solidFill>
                <a:latin typeface="+mj-lt"/>
                <a:cs typeface="Segoe UI" panose="020B0502040204020203" pitchFamily="34" charset="0"/>
              </a:defRPr>
            </a:lvl1pPr>
          </a:lstStyle>
          <a:p>
            <a:r>
              <a:rPr lang="en-US" dirty="0"/>
              <a:t>CLICK TO EDIT TITLE</a:t>
            </a:r>
          </a:p>
        </p:txBody>
      </p:sp>
      <p:sp>
        <p:nvSpPr>
          <p:cNvPr id="3" name="Content Placeholder 2">
            <a:extLst>
              <a:ext uri="{FF2B5EF4-FFF2-40B4-BE49-F238E27FC236}">
                <a16:creationId xmlns:a16="http://schemas.microsoft.com/office/drawing/2014/main" id="{74699D82-DB1D-334C-9D0C-24A2DAEF50D0}"/>
              </a:ext>
            </a:extLst>
          </p:cNvPr>
          <p:cNvSpPr>
            <a:spLocks noGrp="1"/>
          </p:cNvSpPr>
          <p:nvPr>
            <p:ph idx="1" hasCustomPrompt="1"/>
          </p:nvPr>
        </p:nvSpPr>
        <p:spPr>
          <a:xfrm>
            <a:off x="5183188" y="987425"/>
            <a:ext cx="6172200" cy="4873625"/>
          </a:xfrm>
        </p:spPr>
        <p:txBody>
          <a:bodyPr>
            <a:normAutofit/>
          </a:bodyPr>
          <a:lstStyle>
            <a:lvl1pPr>
              <a:lnSpc>
                <a:spcPct val="100000"/>
              </a:lnSpc>
              <a:defRPr sz="2400">
                <a:solidFill>
                  <a:schemeClr val="tx1"/>
                </a:solidFill>
                <a:latin typeface="+mn-lt"/>
                <a:cs typeface="Segoe UI" panose="020B0502040204020203" pitchFamily="34" charset="0"/>
              </a:defRPr>
            </a:lvl1pPr>
            <a:lvl2pPr>
              <a:lnSpc>
                <a:spcPct val="100000"/>
              </a:lnSpc>
              <a:defRPr sz="2000">
                <a:solidFill>
                  <a:schemeClr val="tx1"/>
                </a:solidFill>
                <a:latin typeface="+mn-lt"/>
                <a:cs typeface="Segoe UI" panose="020B0502040204020203" pitchFamily="34" charset="0"/>
              </a:defRPr>
            </a:lvl2pPr>
            <a:lvl3pPr>
              <a:lnSpc>
                <a:spcPct val="100000"/>
              </a:lnSpc>
              <a:defRPr sz="1800">
                <a:solidFill>
                  <a:schemeClr val="tx1"/>
                </a:solidFill>
                <a:latin typeface="+mn-lt"/>
                <a:cs typeface="Segoe UI" panose="020B0502040204020203" pitchFamily="34" charset="0"/>
              </a:defRPr>
            </a:lvl3pPr>
            <a:lvl4pPr>
              <a:lnSpc>
                <a:spcPct val="100000"/>
              </a:lnSpc>
              <a:defRPr sz="1600">
                <a:solidFill>
                  <a:schemeClr val="tx1"/>
                </a:solidFill>
                <a:latin typeface="+mn-lt"/>
                <a:cs typeface="Segoe UI" panose="020B0502040204020203" pitchFamily="34" charset="0"/>
              </a:defRPr>
            </a:lvl4pPr>
            <a:lvl5pPr>
              <a:lnSpc>
                <a:spcPct val="100000"/>
              </a:lnSpc>
              <a:defRPr sz="1400">
                <a:solidFill>
                  <a:schemeClr val="tx1"/>
                </a:solidFill>
                <a:latin typeface="+mn-lt"/>
                <a:cs typeface="Segoe UI" panose="020B0502040204020203" pitchFamily="34" charset="0"/>
              </a:defRPr>
            </a:lvl5pPr>
            <a:lvl6pPr>
              <a:defRPr sz="2000"/>
            </a:lvl6pPr>
            <a:lvl7pPr>
              <a:defRPr sz="2000"/>
            </a:lvl7pPr>
            <a:lvl8pPr>
              <a:defRPr sz="2000"/>
            </a:lvl8pPr>
            <a:lvl9pPr>
              <a:defRPr sz="2000"/>
            </a:lvl9pPr>
          </a:lstStyle>
          <a:p>
            <a:pPr lvl="0"/>
            <a:r>
              <a:rPr lang="en-US" dirty="0"/>
              <a:t>Click to edit text</a:t>
            </a:r>
          </a:p>
          <a:p>
            <a:pPr lvl="1"/>
            <a:r>
              <a:rPr lang="en-US" dirty="0"/>
              <a:t>Second level</a:t>
            </a:r>
          </a:p>
          <a:p>
            <a:pPr lvl="2"/>
            <a:r>
              <a:rPr lang="en-US" dirty="0"/>
              <a:t>Third level</a:t>
            </a:r>
          </a:p>
        </p:txBody>
      </p:sp>
      <p:sp>
        <p:nvSpPr>
          <p:cNvPr id="4" name="Text Placeholder 3">
            <a:extLst>
              <a:ext uri="{FF2B5EF4-FFF2-40B4-BE49-F238E27FC236}">
                <a16:creationId xmlns:a16="http://schemas.microsoft.com/office/drawing/2014/main" id="{948442DC-2A24-1246-A016-34C036D5BDBB}"/>
              </a:ext>
            </a:extLst>
          </p:cNvPr>
          <p:cNvSpPr>
            <a:spLocks noGrp="1"/>
          </p:cNvSpPr>
          <p:nvPr>
            <p:ph type="body" sz="half" idx="2" hasCustomPrompt="1"/>
          </p:nvPr>
        </p:nvSpPr>
        <p:spPr>
          <a:xfrm>
            <a:off x="839788" y="2057400"/>
            <a:ext cx="3932237" cy="3811588"/>
          </a:xfrm>
        </p:spPr>
        <p:txBody>
          <a:bodyPr>
            <a:normAutofit/>
          </a:bodyPr>
          <a:lstStyle>
            <a:lvl1pPr marL="0" indent="0">
              <a:lnSpc>
                <a:spcPct val="100000"/>
              </a:lnSpc>
              <a:buNone/>
              <a:defRPr sz="1800">
                <a:solidFill>
                  <a:schemeClr val="tx1"/>
                </a:solidFill>
                <a:latin typeface="+mn-lt"/>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text</a:t>
            </a:r>
          </a:p>
        </p:txBody>
      </p:sp>
      <p:pic>
        <p:nvPicPr>
          <p:cNvPr id="11" name="Picture 10">
            <a:extLst>
              <a:ext uri="{FF2B5EF4-FFF2-40B4-BE49-F238E27FC236}">
                <a16:creationId xmlns:a16="http://schemas.microsoft.com/office/drawing/2014/main" id="{A6D398F6-9B1E-B840-AD2C-7C078BE8EBA0}"/>
              </a:ext>
            </a:extLst>
          </p:cNvPr>
          <p:cNvPicPr>
            <a:picLocks noChangeAspect="1"/>
          </p:cNvPicPr>
          <p:nvPr/>
        </p:nvPicPr>
        <p:blipFill>
          <a:blip r:embed="rId2"/>
          <a:stretch>
            <a:fillRect/>
          </a:stretch>
        </p:blipFill>
        <p:spPr>
          <a:xfrm>
            <a:off x="11353799" y="6102302"/>
            <a:ext cx="630283" cy="566921"/>
          </a:xfrm>
          <a:prstGeom prst="rect">
            <a:avLst/>
          </a:prstGeom>
        </p:spPr>
      </p:pic>
      <p:pic>
        <p:nvPicPr>
          <p:cNvPr id="8" name="Picture 7">
            <a:extLst>
              <a:ext uri="{FF2B5EF4-FFF2-40B4-BE49-F238E27FC236}">
                <a16:creationId xmlns:a16="http://schemas.microsoft.com/office/drawing/2014/main" id="{93785835-D5B1-4E8E-A64A-464B98AB28F2}"/>
              </a:ext>
            </a:extLst>
          </p:cNvPr>
          <p:cNvPicPr>
            <a:picLocks noChangeAspect="1"/>
          </p:cNvPicPr>
          <p:nvPr/>
        </p:nvPicPr>
        <p:blipFill rotWithShape="1">
          <a:blip r:embed="rId3"/>
          <a:srcRect r="96679"/>
          <a:stretch/>
        </p:blipFill>
        <p:spPr>
          <a:xfrm>
            <a:off x="0" y="0"/>
            <a:ext cx="404949" cy="6858000"/>
          </a:xfrm>
          <a:prstGeom prst="rect">
            <a:avLst/>
          </a:prstGeom>
        </p:spPr>
      </p:pic>
    </p:spTree>
    <p:extLst>
      <p:ext uri="{BB962C8B-B14F-4D97-AF65-F5344CB8AC3E}">
        <p14:creationId xmlns:p14="http://schemas.microsoft.com/office/powerpoint/2010/main" val="798642951"/>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3_Picture with Cap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4FBA5-6B4E-EC4E-A1BD-ADC2BADFF96B}"/>
              </a:ext>
            </a:extLst>
          </p:cNvPr>
          <p:cNvSpPr>
            <a:spLocks noGrp="1"/>
          </p:cNvSpPr>
          <p:nvPr>
            <p:ph type="title" hasCustomPrompt="1"/>
          </p:nvPr>
        </p:nvSpPr>
        <p:spPr>
          <a:xfrm>
            <a:off x="839788" y="457200"/>
            <a:ext cx="3932237" cy="1600200"/>
          </a:xfrm>
        </p:spPr>
        <p:txBody>
          <a:bodyPr anchor="b">
            <a:normAutofit/>
          </a:bodyPr>
          <a:lstStyle>
            <a:lvl1pPr>
              <a:defRPr sz="3200" b="1">
                <a:solidFill>
                  <a:schemeClr val="tx1"/>
                </a:solidFill>
                <a:latin typeface="+mj-lt"/>
                <a:cs typeface="Segoe UI" panose="020B0502040204020203" pitchFamily="34" charset="0"/>
              </a:defRPr>
            </a:lvl1pPr>
          </a:lstStyle>
          <a:p>
            <a:r>
              <a:rPr lang="en-US" dirty="0"/>
              <a:t>CLICK TO EDIT TITLE</a:t>
            </a:r>
          </a:p>
        </p:txBody>
      </p:sp>
      <p:sp>
        <p:nvSpPr>
          <p:cNvPr id="3" name="Picture Placeholder 2">
            <a:extLst>
              <a:ext uri="{FF2B5EF4-FFF2-40B4-BE49-F238E27FC236}">
                <a16:creationId xmlns:a16="http://schemas.microsoft.com/office/drawing/2014/main" id="{13C65746-ACAD-4648-A241-DBEAE0D92059}"/>
              </a:ext>
            </a:extLst>
          </p:cNvPr>
          <p:cNvSpPr>
            <a:spLocks noGrp="1"/>
          </p:cNvSpPr>
          <p:nvPr>
            <p:ph type="pic" idx="1"/>
          </p:nvPr>
        </p:nvSpPr>
        <p:spPr>
          <a:xfrm>
            <a:off x="5183188" y="987425"/>
            <a:ext cx="6172200" cy="4873625"/>
          </a:xfrm>
        </p:spPr>
        <p:txBody>
          <a:bodyPr/>
          <a:lstStyle>
            <a:lvl1pPr marL="0" indent="0">
              <a:lnSpc>
                <a:spcPct val="100000"/>
              </a:lnSpc>
              <a:buNone/>
              <a:defRPr sz="3200">
                <a:solidFill>
                  <a:schemeClr val="tx1"/>
                </a:solidFill>
                <a:latin typeface="+mn-lt"/>
                <a:cs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D49BA78-2353-F449-809F-A41F92D937CE}"/>
              </a:ext>
            </a:extLst>
          </p:cNvPr>
          <p:cNvSpPr>
            <a:spLocks noGrp="1"/>
          </p:cNvSpPr>
          <p:nvPr>
            <p:ph type="body" sz="half" idx="2" hasCustomPrompt="1"/>
          </p:nvPr>
        </p:nvSpPr>
        <p:spPr>
          <a:xfrm>
            <a:off x="839788" y="2057400"/>
            <a:ext cx="3932237" cy="3811588"/>
          </a:xfrm>
        </p:spPr>
        <p:txBody>
          <a:bodyPr>
            <a:normAutofit/>
          </a:bodyPr>
          <a:lstStyle>
            <a:lvl1pPr marL="0" indent="0">
              <a:lnSpc>
                <a:spcPct val="100000"/>
              </a:lnSpc>
              <a:buNone/>
              <a:defRPr sz="1800">
                <a:solidFill>
                  <a:schemeClr val="tx1"/>
                </a:solidFill>
                <a:latin typeface="+mn-lt"/>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text</a:t>
            </a:r>
          </a:p>
        </p:txBody>
      </p:sp>
      <p:pic>
        <p:nvPicPr>
          <p:cNvPr id="11" name="Picture 10">
            <a:extLst>
              <a:ext uri="{FF2B5EF4-FFF2-40B4-BE49-F238E27FC236}">
                <a16:creationId xmlns:a16="http://schemas.microsoft.com/office/drawing/2014/main" id="{0F22FF10-724D-9941-B9E8-CE4BD3CA01BA}"/>
              </a:ext>
            </a:extLst>
          </p:cNvPr>
          <p:cNvPicPr>
            <a:picLocks noChangeAspect="1"/>
          </p:cNvPicPr>
          <p:nvPr/>
        </p:nvPicPr>
        <p:blipFill>
          <a:blip r:embed="rId2"/>
          <a:stretch>
            <a:fillRect/>
          </a:stretch>
        </p:blipFill>
        <p:spPr>
          <a:xfrm>
            <a:off x="11353799" y="6102302"/>
            <a:ext cx="630283" cy="566921"/>
          </a:xfrm>
          <a:prstGeom prst="rect">
            <a:avLst/>
          </a:prstGeom>
        </p:spPr>
      </p:pic>
      <p:pic>
        <p:nvPicPr>
          <p:cNvPr id="8" name="Picture 7">
            <a:extLst>
              <a:ext uri="{FF2B5EF4-FFF2-40B4-BE49-F238E27FC236}">
                <a16:creationId xmlns:a16="http://schemas.microsoft.com/office/drawing/2014/main" id="{B21114DF-8BD4-4311-ABD2-8F0D68B97195}"/>
              </a:ext>
            </a:extLst>
          </p:cNvPr>
          <p:cNvPicPr>
            <a:picLocks noChangeAspect="1"/>
          </p:cNvPicPr>
          <p:nvPr/>
        </p:nvPicPr>
        <p:blipFill rotWithShape="1">
          <a:blip r:embed="rId3"/>
          <a:srcRect r="96679"/>
          <a:stretch/>
        </p:blipFill>
        <p:spPr>
          <a:xfrm>
            <a:off x="0" y="0"/>
            <a:ext cx="404949" cy="6858000"/>
          </a:xfrm>
          <a:prstGeom prst="rect">
            <a:avLst/>
          </a:prstGeom>
        </p:spPr>
      </p:pic>
    </p:spTree>
    <p:extLst>
      <p:ext uri="{BB962C8B-B14F-4D97-AF65-F5344CB8AC3E}">
        <p14:creationId xmlns:p14="http://schemas.microsoft.com/office/powerpoint/2010/main" val="3481808414"/>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6_Section Header">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2A0A7-4CF2-4743-858C-719C761D6A76}"/>
              </a:ext>
            </a:extLst>
          </p:cNvPr>
          <p:cNvSpPr>
            <a:spLocks noGrp="1"/>
          </p:cNvSpPr>
          <p:nvPr>
            <p:ph type="title" hasCustomPrompt="1"/>
          </p:nvPr>
        </p:nvSpPr>
        <p:spPr>
          <a:xfrm>
            <a:off x="831850" y="1709738"/>
            <a:ext cx="10515600" cy="2852737"/>
          </a:xfrm>
        </p:spPr>
        <p:txBody>
          <a:bodyPr anchor="b">
            <a:normAutofit/>
          </a:bodyPr>
          <a:lstStyle>
            <a:lvl1pPr>
              <a:defRPr sz="4400" b="1">
                <a:solidFill>
                  <a:schemeClr val="tx1"/>
                </a:solidFill>
                <a:latin typeface="+mj-lt"/>
                <a:cs typeface="Segoe UI" panose="020B0502040204020203" pitchFamily="34" charset="0"/>
              </a:defRPr>
            </a:lvl1pPr>
          </a:lstStyle>
          <a:p>
            <a:r>
              <a:rPr lang="en-US" dirty="0"/>
              <a:t>CLICK TO EDIT TITLE</a:t>
            </a:r>
          </a:p>
        </p:txBody>
      </p:sp>
      <p:sp>
        <p:nvSpPr>
          <p:cNvPr id="3" name="Text Placeholder 2">
            <a:extLst>
              <a:ext uri="{FF2B5EF4-FFF2-40B4-BE49-F238E27FC236}">
                <a16:creationId xmlns:a16="http://schemas.microsoft.com/office/drawing/2014/main" id="{94AB00D5-0002-EB43-B596-CD3FCE26D7FF}"/>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subtitle</a:t>
            </a:r>
          </a:p>
        </p:txBody>
      </p:sp>
      <p:pic>
        <p:nvPicPr>
          <p:cNvPr id="11" name="Picture 10">
            <a:extLst>
              <a:ext uri="{FF2B5EF4-FFF2-40B4-BE49-F238E27FC236}">
                <a16:creationId xmlns:a16="http://schemas.microsoft.com/office/drawing/2014/main" id="{87B315BF-030E-704F-AC88-072335552124}"/>
              </a:ext>
            </a:extLst>
          </p:cNvPr>
          <p:cNvPicPr>
            <a:picLocks noChangeAspect="1"/>
          </p:cNvPicPr>
          <p:nvPr/>
        </p:nvPicPr>
        <p:blipFill>
          <a:blip r:embed="rId2"/>
          <a:stretch>
            <a:fillRect/>
          </a:stretch>
        </p:blipFill>
        <p:spPr>
          <a:xfrm>
            <a:off x="10941667" y="5725249"/>
            <a:ext cx="1042416" cy="937623"/>
          </a:xfrm>
          <a:prstGeom prst="rect">
            <a:avLst/>
          </a:prstGeom>
        </p:spPr>
      </p:pic>
    </p:spTree>
    <p:extLst>
      <p:ext uri="{BB962C8B-B14F-4D97-AF65-F5344CB8AC3E}">
        <p14:creationId xmlns:p14="http://schemas.microsoft.com/office/powerpoint/2010/main" val="2870848724"/>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7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96BAE-F822-E34A-990A-9C2771C072A9}"/>
              </a:ext>
            </a:extLst>
          </p:cNvPr>
          <p:cNvSpPr>
            <a:spLocks noGrp="1"/>
          </p:cNvSpPr>
          <p:nvPr>
            <p:ph type="title" hasCustomPrompt="1"/>
          </p:nvPr>
        </p:nvSpPr>
        <p:spPr/>
        <p:txBody>
          <a:bodyPr>
            <a:normAutofit/>
          </a:bodyPr>
          <a:lstStyle>
            <a:lvl1pPr>
              <a:defRPr sz="4000" b="1">
                <a:solidFill>
                  <a:schemeClr val="tx1"/>
                </a:solidFill>
                <a:latin typeface="+mj-lt"/>
                <a:cs typeface="Segoe UI" panose="020B0502040204020203" pitchFamily="34" charset="0"/>
              </a:defRPr>
            </a:lvl1pPr>
          </a:lstStyle>
          <a:p>
            <a:r>
              <a:rPr lang="en-US"/>
              <a:t>CLICK TO EDIT TITLE</a:t>
            </a:r>
          </a:p>
        </p:txBody>
      </p:sp>
      <p:sp>
        <p:nvSpPr>
          <p:cNvPr id="3" name="Content Placeholder 2">
            <a:extLst>
              <a:ext uri="{FF2B5EF4-FFF2-40B4-BE49-F238E27FC236}">
                <a16:creationId xmlns:a16="http://schemas.microsoft.com/office/drawing/2014/main" id="{EDAB2EFE-DD9F-E146-A0F0-1CC9263E135A}"/>
              </a:ext>
            </a:extLst>
          </p:cNvPr>
          <p:cNvSpPr>
            <a:spLocks noGrp="1"/>
          </p:cNvSpPr>
          <p:nvPr>
            <p:ph idx="1" hasCustomPrompt="1"/>
          </p:nvPr>
        </p:nvSpPr>
        <p:spPr/>
        <p:txBody>
          <a:bodyPr/>
          <a:lstStyle>
            <a:lvl1pPr>
              <a:lnSpc>
                <a:spcPct val="100000"/>
              </a:lnSpc>
              <a:defRPr sz="2400" b="0">
                <a:solidFill>
                  <a:schemeClr val="tx1"/>
                </a:solidFill>
                <a:latin typeface="+mn-lt"/>
                <a:cs typeface="Segoe UI" panose="020B0502040204020203" pitchFamily="34" charset="0"/>
              </a:defRPr>
            </a:lvl1pPr>
            <a:lvl2pPr>
              <a:lnSpc>
                <a:spcPct val="100000"/>
              </a:lnSpc>
              <a:defRPr sz="2000" b="0">
                <a:solidFill>
                  <a:schemeClr val="tx1"/>
                </a:solidFill>
                <a:latin typeface="+mn-lt"/>
                <a:cs typeface="Segoe UI" panose="020B0502040204020203" pitchFamily="34" charset="0"/>
              </a:defRPr>
            </a:lvl2pPr>
            <a:lvl3pPr>
              <a:lnSpc>
                <a:spcPct val="100000"/>
              </a:lnSpc>
              <a:defRPr sz="1800" b="0">
                <a:solidFill>
                  <a:schemeClr val="tx1"/>
                </a:solidFill>
                <a:latin typeface="+mn-lt"/>
                <a:cs typeface="Segoe UI" panose="020B0502040204020203" pitchFamily="34" charset="0"/>
              </a:defRPr>
            </a:lvl3pPr>
            <a:lvl4pPr>
              <a:lnSpc>
                <a:spcPct val="100000"/>
              </a:lnSpc>
              <a:defRPr sz="1600" b="0">
                <a:solidFill>
                  <a:schemeClr val="tx1"/>
                </a:solidFill>
                <a:latin typeface="+mn-lt"/>
                <a:cs typeface="Segoe UI" panose="020B0502040204020203" pitchFamily="34" charset="0"/>
              </a:defRPr>
            </a:lvl4pPr>
            <a:lvl5pPr>
              <a:lnSpc>
                <a:spcPct val="100000"/>
              </a:lnSpc>
              <a:defRPr sz="1400" b="0">
                <a:solidFill>
                  <a:schemeClr val="tx1"/>
                </a:solidFill>
                <a:latin typeface="+mn-lt"/>
                <a:cs typeface="Segoe UI" panose="020B0502040204020203" pitchFamily="34" charset="0"/>
              </a:defRPr>
            </a:lvl5pPr>
          </a:lstStyle>
          <a:p>
            <a:pPr lvl="0"/>
            <a:r>
              <a:rPr lang="en-US" dirty="0"/>
              <a:t>Click to edit text</a:t>
            </a:r>
          </a:p>
          <a:p>
            <a:pPr lvl="1"/>
            <a:r>
              <a:rPr lang="en-US" dirty="0"/>
              <a:t>Second level</a:t>
            </a:r>
          </a:p>
          <a:p>
            <a:pPr lvl="2"/>
            <a:r>
              <a:rPr lang="en-US" dirty="0"/>
              <a:t>Third level</a:t>
            </a:r>
          </a:p>
        </p:txBody>
      </p:sp>
      <p:pic>
        <p:nvPicPr>
          <p:cNvPr id="10" name="Picture 9">
            <a:extLst>
              <a:ext uri="{FF2B5EF4-FFF2-40B4-BE49-F238E27FC236}">
                <a16:creationId xmlns:a16="http://schemas.microsoft.com/office/drawing/2014/main" id="{78863D59-2C71-E346-B7BF-148F5CFFBF5B}"/>
              </a:ext>
            </a:extLst>
          </p:cNvPr>
          <p:cNvPicPr>
            <a:picLocks noChangeAspect="1"/>
          </p:cNvPicPr>
          <p:nvPr/>
        </p:nvPicPr>
        <p:blipFill>
          <a:blip r:embed="rId2"/>
          <a:stretch>
            <a:fillRect/>
          </a:stretch>
        </p:blipFill>
        <p:spPr>
          <a:xfrm>
            <a:off x="11353799" y="6102302"/>
            <a:ext cx="630283" cy="566921"/>
          </a:xfrm>
          <a:prstGeom prst="rect">
            <a:avLst/>
          </a:prstGeom>
        </p:spPr>
      </p:pic>
    </p:spTree>
    <p:extLst>
      <p:ext uri="{BB962C8B-B14F-4D97-AF65-F5344CB8AC3E}">
        <p14:creationId xmlns:p14="http://schemas.microsoft.com/office/powerpoint/2010/main" val="712708828"/>
      </p:ext>
    </p:extLst>
  </p:cSld>
  <p:clrMapOvr>
    <a:overrideClrMapping bg1="lt1" tx1="dk1" bg2="lt2" tx2="dk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6_Two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54D9B-8987-0D4C-A48D-AC224E43243C}"/>
              </a:ext>
            </a:extLst>
          </p:cNvPr>
          <p:cNvSpPr>
            <a:spLocks noGrp="1"/>
          </p:cNvSpPr>
          <p:nvPr>
            <p:ph type="title" hasCustomPrompt="1"/>
          </p:nvPr>
        </p:nvSpPr>
        <p:spPr/>
        <p:txBody>
          <a:bodyPr>
            <a:normAutofit/>
          </a:bodyPr>
          <a:lstStyle>
            <a:lvl1pPr>
              <a:defRPr sz="4000" b="1">
                <a:solidFill>
                  <a:schemeClr val="tx1"/>
                </a:solidFill>
                <a:latin typeface="+mj-lt"/>
                <a:cs typeface="Segoe UI" panose="020B0502040204020203" pitchFamily="34" charset="0"/>
              </a:defRPr>
            </a:lvl1pPr>
          </a:lstStyle>
          <a:p>
            <a:r>
              <a:rPr lang="en-US" dirty="0"/>
              <a:t>CLICK TO EDIT TITLE</a:t>
            </a:r>
          </a:p>
        </p:txBody>
      </p:sp>
      <p:sp>
        <p:nvSpPr>
          <p:cNvPr id="3" name="Content Placeholder 2">
            <a:extLst>
              <a:ext uri="{FF2B5EF4-FFF2-40B4-BE49-F238E27FC236}">
                <a16:creationId xmlns:a16="http://schemas.microsoft.com/office/drawing/2014/main" id="{F830977D-D50B-F34A-A72B-3B2E6C9B12F6}"/>
              </a:ext>
            </a:extLst>
          </p:cNvPr>
          <p:cNvSpPr>
            <a:spLocks noGrp="1"/>
          </p:cNvSpPr>
          <p:nvPr>
            <p:ph sz="half" idx="1" hasCustomPrompt="1"/>
          </p:nvPr>
        </p:nvSpPr>
        <p:spPr>
          <a:xfrm>
            <a:off x="838200" y="1825625"/>
            <a:ext cx="5181600" cy="4351338"/>
          </a:xfrm>
        </p:spPr>
        <p:txBody>
          <a:bodyPr>
            <a:normAutofit/>
          </a:bodyPr>
          <a:lstStyle>
            <a:lvl1pPr>
              <a:lnSpc>
                <a:spcPct val="100000"/>
              </a:lnSpc>
              <a:defRPr sz="2400">
                <a:solidFill>
                  <a:schemeClr val="tx1"/>
                </a:solidFill>
                <a:latin typeface="+mn-lt"/>
                <a:cs typeface="Segoe UI" panose="020B0502040204020203" pitchFamily="34" charset="0"/>
              </a:defRPr>
            </a:lvl1pPr>
            <a:lvl2pPr>
              <a:lnSpc>
                <a:spcPct val="100000"/>
              </a:lnSpc>
              <a:defRPr sz="2000">
                <a:solidFill>
                  <a:schemeClr val="tx1"/>
                </a:solidFill>
                <a:latin typeface="+mn-lt"/>
                <a:cs typeface="Segoe UI" panose="020B0502040204020203" pitchFamily="34" charset="0"/>
              </a:defRPr>
            </a:lvl2pPr>
            <a:lvl3pPr>
              <a:lnSpc>
                <a:spcPct val="100000"/>
              </a:lnSpc>
              <a:defRPr sz="1800">
                <a:solidFill>
                  <a:schemeClr val="tx1"/>
                </a:solidFill>
                <a:latin typeface="+mn-lt"/>
                <a:cs typeface="Segoe UI" panose="020B0502040204020203" pitchFamily="34" charset="0"/>
              </a:defRPr>
            </a:lvl3pPr>
            <a:lvl4pPr>
              <a:lnSpc>
                <a:spcPct val="100000"/>
              </a:lnSpc>
              <a:defRPr sz="1600">
                <a:solidFill>
                  <a:schemeClr val="tx1"/>
                </a:solidFill>
                <a:latin typeface="+mn-lt"/>
                <a:cs typeface="Segoe UI" panose="020B0502040204020203" pitchFamily="34" charset="0"/>
              </a:defRPr>
            </a:lvl4pPr>
            <a:lvl5pPr>
              <a:lnSpc>
                <a:spcPct val="100000"/>
              </a:lnSpc>
              <a:defRPr sz="1400">
                <a:solidFill>
                  <a:schemeClr val="tx1"/>
                </a:solidFill>
                <a:latin typeface="+mn-lt"/>
                <a:cs typeface="Segoe UI" panose="020B0502040204020203" pitchFamily="34" charset="0"/>
              </a:defRPr>
            </a:lvl5pPr>
          </a:lstStyle>
          <a:p>
            <a:pPr lvl="0"/>
            <a:r>
              <a:rPr lang="en-US" dirty="0"/>
              <a:t>Click to edit text</a:t>
            </a:r>
          </a:p>
          <a:p>
            <a:pPr lvl="1"/>
            <a:r>
              <a:rPr lang="en-US" dirty="0"/>
              <a:t>Second level</a:t>
            </a:r>
          </a:p>
          <a:p>
            <a:pPr lvl="2"/>
            <a:r>
              <a:rPr lang="en-US" dirty="0"/>
              <a:t>Third level</a:t>
            </a:r>
          </a:p>
        </p:txBody>
      </p:sp>
      <p:sp>
        <p:nvSpPr>
          <p:cNvPr id="4" name="Content Placeholder 3">
            <a:extLst>
              <a:ext uri="{FF2B5EF4-FFF2-40B4-BE49-F238E27FC236}">
                <a16:creationId xmlns:a16="http://schemas.microsoft.com/office/drawing/2014/main" id="{D66A8F47-B8E2-2147-BF7A-36D46A6796E7}"/>
              </a:ext>
            </a:extLst>
          </p:cNvPr>
          <p:cNvSpPr>
            <a:spLocks noGrp="1"/>
          </p:cNvSpPr>
          <p:nvPr>
            <p:ph sz="half" idx="2" hasCustomPrompt="1"/>
          </p:nvPr>
        </p:nvSpPr>
        <p:spPr>
          <a:xfrm>
            <a:off x="6172200" y="1825625"/>
            <a:ext cx="5181600" cy="4351338"/>
          </a:xfrm>
        </p:spPr>
        <p:txBody>
          <a:bodyPr>
            <a:normAutofit/>
          </a:bodyPr>
          <a:lstStyle>
            <a:lvl1pPr>
              <a:lnSpc>
                <a:spcPct val="100000"/>
              </a:lnSpc>
              <a:defRPr sz="2400">
                <a:solidFill>
                  <a:schemeClr val="tx1"/>
                </a:solidFill>
                <a:latin typeface="+mn-lt"/>
                <a:cs typeface="Segoe UI" panose="020B0502040204020203" pitchFamily="34" charset="0"/>
              </a:defRPr>
            </a:lvl1pPr>
            <a:lvl2pPr>
              <a:lnSpc>
                <a:spcPct val="100000"/>
              </a:lnSpc>
              <a:defRPr sz="2000">
                <a:solidFill>
                  <a:schemeClr val="tx1"/>
                </a:solidFill>
                <a:latin typeface="+mn-lt"/>
                <a:cs typeface="Segoe UI" panose="020B0502040204020203" pitchFamily="34" charset="0"/>
              </a:defRPr>
            </a:lvl2pPr>
            <a:lvl3pPr>
              <a:lnSpc>
                <a:spcPct val="100000"/>
              </a:lnSpc>
              <a:defRPr sz="1800">
                <a:solidFill>
                  <a:schemeClr val="tx1"/>
                </a:solidFill>
                <a:latin typeface="+mn-lt"/>
                <a:cs typeface="Segoe UI" panose="020B0502040204020203" pitchFamily="34" charset="0"/>
              </a:defRPr>
            </a:lvl3pPr>
            <a:lvl4pPr>
              <a:lnSpc>
                <a:spcPct val="100000"/>
              </a:lnSpc>
              <a:defRPr sz="1600">
                <a:solidFill>
                  <a:schemeClr val="tx1"/>
                </a:solidFill>
                <a:latin typeface="+mn-lt"/>
                <a:cs typeface="Segoe UI" panose="020B0502040204020203" pitchFamily="34" charset="0"/>
              </a:defRPr>
            </a:lvl4pPr>
            <a:lvl5pPr>
              <a:lnSpc>
                <a:spcPct val="100000"/>
              </a:lnSpc>
              <a:defRPr sz="1400">
                <a:solidFill>
                  <a:schemeClr val="tx1"/>
                </a:solidFill>
                <a:latin typeface="+mn-lt"/>
                <a:cs typeface="Segoe UI" panose="020B0502040204020203" pitchFamily="34" charset="0"/>
              </a:defRPr>
            </a:lvl5pPr>
          </a:lstStyle>
          <a:p>
            <a:pPr lvl="0"/>
            <a:r>
              <a:rPr lang="en-US" dirty="0"/>
              <a:t>Click to edit text</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86A77431-0588-914D-A216-28EC5A9A8A80}"/>
              </a:ext>
            </a:extLst>
          </p:cNvPr>
          <p:cNvPicPr>
            <a:picLocks noChangeAspect="1"/>
          </p:cNvPicPr>
          <p:nvPr/>
        </p:nvPicPr>
        <p:blipFill>
          <a:blip r:embed="rId2"/>
          <a:stretch>
            <a:fillRect/>
          </a:stretch>
        </p:blipFill>
        <p:spPr>
          <a:xfrm>
            <a:off x="11353799" y="6102302"/>
            <a:ext cx="630283" cy="566921"/>
          </a:xfrm>
          <a:prstGeom prst="rect">
            <a:avLst/>
          </a:prstGeom>
        </p:spPr>
      </p:pic>
    </p:spTree>
    <p:extLst>
      <p:ext uri="{BB962C8B-B14F-4D97-AF65-F5344CB8AC3E}">
        <p14:creationId xmlns:p14="http://schemas.microsoft.com/office/powerpoint/2010/main" val="3120661859"/>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6_Comparis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20160-DB07-FA41-A195-10DBA0F84C6A}"/>
              </a:ext>
            </a:extLst>
          </p:cNvPr>
          <p:cNvSpPr>
            <a:spLocks noGrp="1"/>
          </p:cNvSpPr>
          <p:nvPr>
            <p:ph type="title" hasCustomPrompt="1"/>
          </p:nvPr>
        </p:nvSpPr>
        <p:spPr>
          <a:xfrm>
            <a:off x="839788" y="365125"/>
            <a:ext cx="10515600" cy="1325563"/>
          </a:xfrm>
        </p:spPr>
        <p:txBody>
          <a:bodyPr>
            <a:normAutofit/>
          </a:bodyPr>
          <a:lstStyle>
            <a:lvl1pPr>
              <a:defRPr sz="4000" b="1">
                <a:solidFill>
                  <a:schemeClr val="tx1"/>
                </a:solidFill>
                <a:latin typeface="+mj-lt"/>
                <a:cs typeface="Segoe UI" panose="020B0502040204020203" pitchFamily="34" charset="0"/>
              </a:defRPr>
            </a:lvl1pPr>
          </a:lstStyle>
          <a:p>
            <a:r>
              <a:rPr lang="en-US"/>
              <a:t>CLICK TO EDIT TITLE</a:t>
            </a:r>
          </a:p>
        </p:txBody>
      </p:sp>
      <p:sp>
        <p:nvSpPr>
          <p:cNvPr id="3" name="Text Placeholder 2">
            <a:extLst>
              <a:ext uri="{FF2B5EF4-FFF2-40B4-BE49-F238E27FC236}">
                <a16:creationId xmlns:a16="http://schemas.microsoft.com/office/drawing/2014/main" id="{E8265D98-7F86-E241-96F3-5AE4DBD2D062}"/>
              </a:ext>
            </a:extLst>
          </p:cNvPr>
          <p:cNvSpPr>
            <a:spLocks noGrp="1"/>
          </p:cNvSpPr>
          <p:nvPr>
            <p:ph type="body" idx="1" hasCustomPrompt="1"/>
          </p:nvPr>
        </p:nvSpPr>
        <p:spPr>
          <a:xfrm>
            <a:off x="839788" y="1681163"/>
            <a:ext cx="5157787" cy="823912"/>
          </a:xfrm>
        </p:spPr>
        <p:txBody>
          <a:bodyPr anchor="b">
            <a:normAutofit/>
          </a:bodyPr>
          <a:lstStyle>
            <a:lvl1pPr marL="0" indent="0">
              <a:lnSpc>
                <a:spcPct val="100000"/>
              </a:lnSpc>
              <a:buNone/>
              <a:defRPr sz="2800" b="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text</a:t>
            </a:r>
          </a:p>
        </p:txBody>
      </p:sp>
      <p:sp>
        <p:nvSpPr>
          <p:cNvPr id="4" name="Content Placeholder 3">
            <a:extLst>
              <a:ext uri="{FF2B5EF4-FFF2-40B4-BE49-F238E27FC236}">
                <a16:creationId xmlns:a16="http://schemas.microsoft.com/office/drawing/2014/main" id="{57326700-521D-4B43-A2D4-FACEAE7B527F}"/>
              </a:ext>
            </a:extLst>
          </p:cNvPr>
          <p:cNvSpPr>
            <a:spLocks noGrp="1"/>
          </p:cNvSpPr>
          <p:nvPr>
            <p:ph sz="half" idx="2" hasCustomPrompt="1"/>
          </p:nvPr>
        </p:nvSpPr>
        <p:spPr>
          <a:xfrm>
            <a:off x="836612" y="2505075"/>
            <a:ext cx="5157787" cy="3684588"/>
          </a:xfrm>
        </p:spPr>
        <p:txBody>
          <a:bodyPr/>
          <a:lstStyle>
            <a:lvl1pPr>
              <a:lnSpc>
                <a:spcPct val="100000"/>
              </a:lnSpc>
              <a:defRPr sz="2400">
                <a:solidFill>
                  <a:schemeClr val="tx1"/>
                </a:solidFill>
                <a:latin typeface="+mn-lt"/>
                <a:cs typeface="Segoe UI" panose="020B0502040204020203" pitchFamily="34" charset="0"/>
              </a:defRPr>
            </a:lvl1pPr>
            <a:lvl2pPr>
              <a:lnSpc>
                <a:spcPct val="100000"/>
              </a:lnSpc>
              <a:defRPr sz="2000">
                <a:solidFill>
                  <a:schemeClr val="tx1"/>
                </a:solidFill>
                <a:latin typeface="+mn-lt"/>
                <a:cs typeface="Segoe UI" panose="020B0502040204020203" pitchFamily="34" charset="0"/>
              </a:defRPr>
            </a:lvl2pPr>
            <a:lvl3pPr>
              <a:lnSpc>
                <a:spcPct val="100000"/>
              </a:lnSpc>
              <a:defRPr sz="1800">
                <a:solidFill>
                  <a:schemeClr val="tx1"/>
                </a:solidFill>
                <a:latin typeface="+mn-lt"/>
                <a:cs typeface="Segoe UI" panose="020B0502040204020203" pitchFamily="34" charset="0"/>
              </a:defRPr>
            </a:lvl3pPr>
            <a:lvl4pPr>
              <a:lnSpc>
                <a:spcPct val="100000"/>
              </a:lnSpc>
              <a:defRPr sz="1600">
                <a:solidFill>
                  <a:schemeClr val="tx1"/>
                </a:solidFill>
                <a:latin typeface="+mn-lt"/>
                <a:cs typeface="Segoe UI" panose="020B0502040204020203" pitchFamily="34" charset="0"/>
              </a:defRPr>
            </a:lvl4pPr>
            <a:lvl5pPr>
              <a:lnSpc>
                <a:spcPct val="100000"/>
              </a:lnSpc>
              <a:defRPr sz="1400">
                <a:solidFill>
                  <a:schemeClr val="tx1"/>
                </a:solidFill>
                <a:latin typeface="+mn-lt"/>
                <a:cs typeface="Segoe UI" panose="020B0502040204020203" pitchFamily="34" charset="0"/>
              </a:defRPr>
            </a:lvl5pPr>
          </a:lstStyle>
          <a:p>
            <a:pPr lvl="0"/>
            <a:r>
              <a:rPr lang="en-US" dirty="0"/>
              <a:t>Click to edit text</a:t>
            </a:r>
          </a:p>
          <a:p>
            <a:pPr lvl="1"/>
            <a:r>
              <a:rPr lang="en-US" dirty="0"/>
              <a:t>Second level</a:t>
            </a:r>
          </a:p>
          <a:p>
            <a:pPr lvl="2"/>
            <a:r>
              <a:rPr lang="en-US" dirty="0"/>
              <a:t>Third level</a:t>
            </a:r>
          </a:p>
          <a:p>
            <a:pPr lvl="3"/>
            <a:endParaRPr lang="en-US" dirty="0"/>
          </a:p>
        </p:txBody>
      </p:sp>
      <p:sp>
        <p:nvSpPr>
          <p:cNvPr id="5" name="Text Placeholder 4">
            <a:extLst>
              <a:ext uri="{FF2B5EF4-FFF2-40B4-BE49-F238E27FC236}">
                <a16:creationId xmlns:a16="http://schemas.microsoft.com/office/drawing/2014/main" id="{CFE9CCF1-FBF1-9743-BC0F-7FF24538351E}"/>
              </a:ext>
            </a:extLst>
          </p:cNvPr>
          <p:cNvSpPr>
            <a:spLocks noGrp="1"/>
          </p:cNvSpPr>
          <p:nvPr>
            <p:ph type="body" sz="quarter" idx="3" hasCustomPrompt="1"/>
          </p:nvPr>
        </p:nvSpPr>
        <p:spPr>
          <a:xfrm>
            <a:off x="6169024" y="1681163"/>
            <a:ext cx="5183188" cy="823912"/>
          </a:xfrm>
        </p:spPr>
        <p:txBody>
          <a:bodyPr anchor="b">
            <a:normAutofit/>
          </a:bodyPr>
          <a:lstStyle>
            <a:lvl1pPr marL="0" indent="0">
              <a:lnSpc>
                <a:spcPct val="100000"/>
              </a:lnSpc>
              <a:buNone/>
              <a:defRPr sz="2800" b="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text</a:t>
            </a:r>
          </a:p>
        </p:txBody>
      </p:sp>
      <p:sp>
        <p:nvSpPr>
          <p:cNvPr id="6" name="Content Placeholder 5">
            <a:extLst>
              <a:ext uri="{FF2B5EF4-FFF2-40B4-BE49-F238E27FC236}">
                <a16:creationId xmlns:a16="http://schemas.microsoft.com/office/drawing/2014/main" id="{73BE9C37-AAE6-9046-8B66-3BF2E4EFD234}"/>
              </a:ext>
            </a:extLst>
          </p:cNvPr>
          <p:cNvSpPr>
            <a:spLocks noGrp="1"/>
          </p:cNvSpPr>
          <p:nvPr>
            <p:ph sz="quarter" idx="4" hasCustomPrompt="1"/>
          </p:nvPr>
        </p:nvSpPr>
        <p:spPr>
          <a:xfrm>
            <a:off x="6169024" y="2505075"/>
            <a:ext cx="5183188" cy="3684588"/>
          </a:xfrm>
        </p:spPr>
        <p:txBody>
          <a:bodyPr/>
          <a:lstStyle>
            <a:lvl1pPr>
              <a:lnSpc>
                <a:spcPct val="100000"/>
              </a:lnSpc>
              <a:defRPr sz="2400">
                <a:solidFill>
                  <a:schemeClr val="tx1"/>
                </a:solidFill>
                <a:latin typeface="+mn-lt"/>
                <a:cs typeface="Segoe UI" panose="020B0502040204020203" pitchFamily="34" charset="0"/>
              </a:defRPr>
            </a:lvl1pPr>
            <a:lvl2pPr>
              <a:lnSpc>
                <a:spcPct val="100000"/>
              </a:lnSpc>
              <a:defRPr sz="2000">
                <a:solidFill>
                  <a:schemeClr val="tx1"/>
                </a:solidFill>
                <a:latin typeface="+mn-lt"/>
                <a:cs typeface="Segoe UI" panose="020B0502040204020203" pitchFamily="34" charset="0"/>
              </a:defRPr>
            </a:lvl2pPr>
            <a:lvl3pPr>
              <a:lnSpc>
                <a:spcPct val="100000"/>
              </a:lnSpc>
              <a:defRPr sz="1800">
                <a:solidFill>
                  <a:schemeClr val="tx1"/>
                </a:solidFill>
                <a:latin typeface="+mn-lt"/>
                <a:cs typeface="Segoe UI" panose="020B0502040204020203" pitchFamily="34" charset="0"/>
              </a:defRPr>
            </a:lvl3pPr>
            <a:lvl4pPr>
              <a:lnSpc>
                <a:spcPct val="100000"/>
              </a:lnSpc>
              <a:defRPr sz="1600">
                <a:solidFill>
                  <a:schemeClr val="tx1"/>
                </a:solidFill>
                <a:latin typeface="+mn-lt"/>
                <a:cs typeface="Segoe UI" panose="020B0502040204020203" pitchFamily="34" charset="0"/>
              </a:defRPr>
            </a:lvl4pPr>
            <a:lvl5pPr>
              <a:lnSpc>
                <a:spcPct val="100000"/>
              </a:lnSpc>
              <a:defRPr sz="1400">
                <a:solidFill>
                  <a:schemeClr val="tx1"/>
                </a:solidFill>
                <a:latin typeface="+mn-lt"/>
                <a:cs typeface="Segoe UI" panose="020B0502040204020203" pitchFamily="34" charset="0"/>
              </a:defRPr>
            </a:lvl5pPr>
          </a:lstStyle>
          <a:p>
            <a:pPr lvl="0"/>
            <a:r>
              <a:rPr lang="en-US" dirty="0"/>
              <a:t>Click to edit text</a:t>
            </a:r>
          </a:p>
          <a:p>
            <a:pPr lvl="1"/>
            <a:r>
              <a:rPr lang="en-US" dirty="0"/>
              <a:t>Second level</a:t>
            </a:r>
          </a:p>
          <a:p>
            <a:pPr lvl="2"/>
            <a:r>
              <a:rPr lang="en-US" dirty="0"/>
              <a:t>Third </a:t>
            </a:r>
            <a:r>
              <a:rPr lang="en-US" dirty="0" err="1"/>
              <a:t>levekl</a:t>
            </a:r>
            <a:endParaRPr lang="en-US" dirty="0"/>
          </a:p>
        </p:txBody>
      </p:sp>
      <p:pic>
        <p:nvPicPr>
          <p:cNvPr id="13" name="Picture 12">
            <a:extLst>
              <a:ext uri="{FF2B5EF4-FFF2-40B4-BE49-F238E27FC236}">
                <a16:creationId xmlns:a16="http://schemas.microsoft.com/office/drawing/2014/main" id="{AE6E0398-11EA-CA4E-8CEF-209FB0E571CB}"/>
              </a:ext>
            </a:extLst>
          </p:cNvPr>
          <p:cNvPicPr>
            <a:picLocks noChangeAspect="1"/>
          </p:cNvPicPr>
          <p:nvPr/>
        </p:nvPicPr>
        <p:blipFill>
          <a:blip r:embed="rId2"/>
          <a:stretch>
            <a:fillRect/>
          </a:stretch>
        </p:blipFill>
        <p:spPr>
          <a:xfrm>
            <a:off x="11353799" y="6102302"/>
            <a:ext cx="630283" cy="566921"/>
          </a:xfrm>
          <a:prstGeom prst="rect">
            <a:avLst/>
          </a:prstGeom>
        </p:spPr>
      </p:pic>
    </p:spTree>
    <p:extLst>
      <p:ext uri="{BB962C8B-B14F-4D97-AF65-F5344CB8AC3E}">
        <p14:creationId xmlns:p14="http://schemas.microsoft.com/office/powerpoint/2010/main" val="3236998109"/>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6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28945-86BB-2F46-A588-79A48E6F3851}"/>
              </a:ext>
            </a:extLst>
          </p:cNvPr>
          <p:cNvSpPr>
            <a:spLocks noGrp="1"/>
          </p:cNvSpPr>
          <p:nvPr>
            <p:ph type="title" hasCustomPrompt="1"/>
          </p:nvPr>
        </p:nvSpPr>
        <p:spPr/>
        <p:txBody>
          <a:bodyPr>
            <a:normAutofit/>
          </a:bodyPr>
          <a:lstStyle>
            <a:lvl1pPr>
              <a:defRPr sz="4000" b="1">
                <a:solidFill>
                  <a:schemeClr val="tx1"/>
                </a:solidFill>
                <a:latin typeface="+mj-lt"/>
                <a:cs typeface="Segoe UI" panose="020B0502040204020203" pitchFamily="34" charset="0"/>
              </a:defRPr>
            </a:lvl1pPr>
          </a:lstStyle>
          <a:p>
            <a:r>
              <a:rPr lang="en-US"/>
              <a:t>CLICK TO EDIT TITLE</a:t>
            </a:r>
          </a:p>
        </p:txBody>
      </p:sp>
      <p:pic>
        <p:nvPicPr>
          <p:cNvPr id="9" name="Picture 8">
            <a:extLst>
              <a:ext uri="{FF2B5EF4-FFF2-40B4-BE49-F238E27FC236}">
                <a16:creationId xmlns:a16="http://schemas.microsoft.com/office/drawing/2014/main" id="{9060FD44-8B57-FE4C-BDC8-651AF654EA20}"/>
              </a:ext>
            </a:extLst>
          </p:cNvPr>
          <p:cNvPicPr>
            <a:picLocks noChangeAspect="1"/>
          </p:cNvPicPr>
          <p:nvPr/>
        </p:nvPicPr>
        <p:blipFill>
          <a:blip r:embed="rId2"/>
          <a:stretch>
            <a:fillRect/>
          </a:stretch>
        </p:blipFill>
        <p:spPr>
          <a:xfrm>
            <a:off x="11353799" y="6102302"/>
            <a:ext cx="630283" cy="566921"/>
          </a:xfrm>
          <a:prstGeom prst="rect">
            <a:avLst/>
          </a:prstGeom>
        </p:spPr>
      </p:pic>
    </p:spTree>
    <p:extLst>
      <p:ext uri="{BB962C8B-B14F-4D97-AF65-F5344CB8AC3E}">
        <p14:creationId xmlns:p14="http://schemas.microsoft.com/office/powerpoint/2010/main" val="1510082659"/>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870DD9-522E-41B0-916F-26E2D86812D4}"/>
              </a:ext>
            </a:extLst>
          </p:cNvPr>
          <p:cNvSpPr>
            <a:spLocks noGrp="1"/>
          </p:cNvSpPr>
          <p:nvPr>
            <p:ph type="dt" sz="half" idx="10"/>
          </p:nvPr>
        </p:nvSpPr>
        <p:spPr/>
        <p:txBody>
          <a:bodyPr/>
          <a:lstStyle/>
          <a:p>
            <a:fld id="{A04F7E1E-FDC8-49D7-9A5A-03A04475EBFB}" type="datetimeFigureOut">
              <a:rPr lang="en-US" smtClean="0"/>
              <a:t>2/20/2020</a:t>
            </a:fld>
            <a:endParaRPr lang="en-US"/>
          </a:p>
        </p:txBody>
      </p:sp>
      <p:sp>
        <p:nvSpPr>
          <p:cNvPr id="3" name="Footer Placeholder 2">
            <a:extLst>
              <a:ext uri="{FF2B5EF4-FFF2-40B4-BE49-F238E27FC236}">
                <a16:creationId xmlns:a16="http://schemas.microsoft.com/office/drawing/2014/main" id="{46ADABE6-129D-4401-AFEB-E69B1455DC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579E63F-4D7C-45E8-9BCA-CD132BFAD415}"/>
              </a:ext>
            </a:extLst>
          </p:cNvPr>
          <p:cNvSpPr>
            <a:spLocks noGrp="1"/>
          </p:cNvSpPr>
          <p:nvPr>
            <p:ph type="sldNum" sz="quarter" idx="12"/>
          </p:nvPr>
        </p:nvSpPr>
        <p:spPr/>
        <p:txBody>
          <a:bodyPr/>
          <a:lstStyle/>
          <a:p>
            <a:fld id="{6F096CA6-3BFF-486B-9229-B2E4551D6F03}" type="slidenum">
              <a:rPr lang="en-US" smtClean="0"/>
              <a:t>‹#›</a:t>
            </a:fld>
            <a:endParaRPr lang="en-US"/>
          </a:p>
        </p:txBody>
      </p:sp>
    </p:spTree>
    <p:extLst>
      <p:ext uri="{BB962C8B-B14F-4D97-AF65-F5344CB8AC3E}">
        <p14:creationId xmlns:p14="http://schemas.microsoft.com/office/powerpoint/2010/main" val="230082573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7_Blank">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BD2D64C-6261-9846-B401-C0516D62E233}"/>
              </a:ext>
            </a:extLst>
          </p:cNvPr>
          <p:cNvPicPr>
            <a:picLocks noChangeAspect="1"/>
          </p:cNvPicPr>
          <p:nvPr/>
        </p:nvPicPr>
        <p:blipFill>
          <a:blip r:embed="rId2"/>
          <a:stretch>
            <a:fillRect/>
          </a:stretch>
        </p:blipFill>
        <p:spPr>
          <a:xfrm>
            <a:off x="11353799" y="6102302"/>
            <a:ext cx="630283" cy="566921"/>
          </a:xfrm>
          <a:prstGeom prst="rect">
            <a:avLst/>
          </a:prstGeom>
        </p:spPr>
      </p:pic>
    </p:spTree>
    <p:extLst>
      <p:ext uri="{BB962C8B-B14F-4D97-AF65-F5344CB8AC3E}">
        <p14:creationId xmlns:p14="http://schemas.microsoft.com/office/powerpoint/2010/main" val="216009961"/>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6_Content with Cap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4708B-F85D-B244-B76D-7665363E927C}"/>
              </a:ext>
            </a:extLst>
          </p:cNvPr>
          <p:cNvSpPr>
            <a:spLocks noGrp="1"/>
          </p:cNvSpPr>
          <p:nvPr>
            <p:ph type="title" hasCustomPrompt="1"/>
          </p:nvPr>
        </p:nvSpPr>
        <p:spPr>
          <a:xfrm>
            <a:off x="839788" y="457200"/>
            <a:ext cx="3932237" cy="1600200"/>
          </a:xfrm>
        </p:spPr>
        <p:txBody>
          <a:bodyPr anchor="b">
            <a:normAutofit/>
          </a:bodyPr>
          <a:lstStyle>
            <a:lvl1pPr>
              <a:defRPr sz="3200" b="1">
                <a:solidFill>
                  <a:schemeClr val="tx1"/>
                </a:solidFill>
                <a:latin typeface="+mj-lt"/>
                <a:cs typeface="Segoe UI" panose="020B0502040204020203" pitchFamily="34" charset="0"/>
              </a:defRPr>
            </a:lvl1pPr>
          </a:lstStyle>
          <a:p>
            <a:r>
              <a:rPr lang="en-US" dirty="0"/>
              <a:t>CLICK TO EDIT TITLE</a:t>
            </a:r>
          </a:p>
        </p:txBody>
      </p:sp>
      <p:sp>
        <p:nvSpPr>
          <p:cNvPr id="3" name="Content Placeholder 2">
            <a:extLst>
              <a:ext uri="{FF2B5EF4-FFF2-40B4-BE49-F238E27FC236}">
                <a16:creationId xmlns:a16="http://schemas.microsoft.com/office/drawing/2014/main" id="{74699D82-DB1D-334C-9D0C-24A2DAEF50D0}"/>
              </a:ext>
            </a:extLst>
          </p:cNvPr>
          <p:cNvSpPr>
            <a:spLocks noGrp="1"/>
          </p:cNvSpPr>
          <p:nvPr>
            <p:ph idx="1" hasCustomPrompt="1"/>
          </p:nvPr>
        </p:nvSpPr>
        <p:spPr>
          <a:xfrm>
            <a:off x="5183188" y="987425"/>
            <a:ext cx="6172200" cy="4873625"/>
          </a:xfrm>
        </p:spPr>
        <p:txBody>
          <a:bodyPr>
            <a:normAutofit/>
          </a:bodyPr>
          <a:lstStyle>
            <a:lvl1pPr>
              <a:lnSpc>
                <a:spcPct val="100000"/>
              </a:lnSpc>
              <a:defRPr sz="2400">
                <a:solidFill>
                  <a:schemeClr val="tx1"/>
                </a:solidFill>
                <a:latin typeface="+mn-lt"/>
                <a:cs typeface="Segoe UI" panose="020B0502040204020203" pitchFamily="34" charset="0"/>
              </a:defRPr>
            </a:lvl1pPr>
            <a:lvl2pPr>
              <a:lnSpc>
                <a:spcPct val="100000"/>
              </a:lnSpc>
              <a:defRPr sz="2000">
                <a:solidFill>
                  <a:schemeClr val="tx1"/>
                </a:solidFill>
                <a:latin typeface="+mn-lt"/>
                <a:cs typeface="Segoe UI" panose="020B0502040204020203" pitchFamily="34" charset="0"/>
              </a:defRPr>
            </a:lvl2pPr>
            <a:lvl3pPr>
              <a:lnSpc>
                <a:spcPct val="100000"/>
              </a:lnSpc>
              <a:defRPr sz="1800">
                <a:solidFill>
                  <a:schemeClr val="tx1"/>
                </a:solidFill>
                <a:latin typeface="+mn-lt"/>
                <a:cs typeface="Segoe UI" panose="020B0502040204020203" pitchFamily="34" charset="0"/>
              </a:defRPr>
            </a:lvl3pPr>
            <a:lvl4pPr>
              <a:lnSpc>
                <a:spcPct val="100000"/>
              </a:lnSpc>
              <a:defRPr sz="1600">
                <a:solidFill>
                  <a:schemeClr val="tx1"/>
                </a:solidFill>
                <a:latin typeface="+mn-lt"/>
                <a:cs typeface="Segoe UI" panose="020B0502040204020203" pitchFamily="34" charset="0"/>
              </a:defRPr>
            </a:lvl4pPr>
            <a:lvl5pPr>
              <a:lnSpc>
                <a:spcPct val="100000"/>
              </a:lnSpc>
              <a:defRPr sz="1400">
                <a:solidFill>
                  <a:schemeClr val="tx1"/>
                </a:solidFill>
                <a:latin typeface="+mn-lt"/>
                <a:cs typeface="Segoe UI" panose="020B0502040204020203" pitchFamily="34" charset="0"/>
              </a:defRPr>
            </a:lvl5pPr>
            <a:lvl6pPr>
              <a:defRPr sz="2000"/>
            </a:lvl6pPr>
            <a:lvl7pPr>
              <a:defRPr sz="2000"/>
            </a:lvl7pPr>
            <a:lvl8pPr>
              <a:defRPr sz="2000"/>
            </a:lvl8pPr>
            <a:lvl9pPr>
              <a:defRPr sz="2000"/>
            </a:lvl9pPr>
          </a:lstStyle>
          <a:p>
            <a:pPr lvl="0"/>
            <a:r>
              <a:rPr lang="en-US" dirty="0"/>
              <a:t>Click to edit text</a:t>
            </a:r>
          </a:p>
          <a:p>
            <a:pPr lvl="1"/>
            <a:r>
              <a:rPr lang="en-US" dirty="0"/>
              <a:t>Second level</a:t>
            </a:r>
          </a:p>
          <a:p>
            <a:pPr lvl="2"/>
            <a:r>
              <a:rPr lang="en-US" dirty="0"/>
              <a:t>Third level</a:t>
            </a:r>
          </a:p>
        </p:txBody>
      </p:sp>
      <p:sp>
        <p:nvSpPr>
          <p:cNvPr id="4" name="Text Placeholder 3">
            <a:extLst>
              <a:ext uri="{FF2B5EF4-FFF2-40B4-BE49-F238E27FC236}">
                <a16:creationId xmlns:a16="http://schemas.microsoft.com/office/drawing/2014/main" id="{948442DC-2A24-1246-A016-34C036D5BDBB}"/>
              </a:ext>
            </a:extLst>
          </p:cNvPr>
          <p:cNvSpPr>
            <a:spLocks noGrp="1"/>
          </p:cNvSpPr>
          <p:nvPr>
            <p:ph type="body" sz="half" idx="2" hasCustomPrompt="1"/>
          </p:nvPr>
        </p:nvSpPr>
        <p:spPr>
          <a:xfrm>
            <a:off x="839788" y="2057400"/>
            <a:ext cx="3932237" cy="3811588"/>
          </a:xfrm>
        </p:spPr>
        <p:txBody>
          <a:bodyPr>
            <a:normAutofit/>
          </a:bodyPr>
          <a:lstStyle>
            <a:lvl1pPr marL="0" indent="0">
              <a:lnSpc>
                <a:spcPct val="100000"/>
              </a:lnSpc>
              <a:buNone/>
              <a:defRPr sz="1800">
                <a:solidFill>
                  <a:schemeClr val="tx1"/>
                </a:solidFill>
                <a:latin typeface="+mn-lt"/>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text</a:t>
            </a:r>
          </a:p>
        </p:txBody>
      </p:sp>
      <p:pic>
        <p:nvPicPr>
          <p:cNvPr id="11" name="Picture 10">
            <a:extLst>
              <a:ext uri="{FF2B5EF4-FFF2-40B4-BE49-F238E27FC236}">
                <a16:creationId xmlns:a16="http://schemas.microsoft.com/office/drawing/2014/main" id="{A6D398F6-9B1E-B840-AD2C-7C078BE8EBA0}"/>
              </a:ext>
            </a:extLst>
          </p:cNvPr>
          <p:cNvPicPr>
            <a:picLocks noChangeAspect="1"/>
          </p:cNvPicPr>
          <p:nvPr/>
        </p:nvPicPr>
        <p:blipFill>
          <a:blip r:embed="rId2"/>
          <a:stretch>
            <a:fillRect/>
          </a:stretch>
        </p:blipFill>
        <p:spPr>
          <a:xfrm>
            <a:off x="11353799" y="6102302"/>
            <a:ext cx="630283" cy="566921"/>
          </a:xfrm>
          <a:prstGeom prst="rect">
            <a:avLst/>
          </a:prstGeom>
        </p:spPr>
      </p:pic>
    </p:spTree>
    <p:extLst>
      <p:ext uri="{BB962C8B-B14F-4D97-AF65-F5344CB8AC3E}">
        <p14:creationId xmlns:p14="http://schemas.microsoft.com/office/powerpoint/2010/main" val="2275644618"/>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reserve="1">
  <p:cSld name="6_Picture with Cap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4FBA5-6B4E-EC4E-A1BD-ADC2BADFF96B}"/>
              </a:ext>
            </a:extLst>
          </p:cNvPr>
          <p:cNvSpPr>
            <a:spLocks noGrp="1"/>
          </p:cNvSpPr>
          <p:nvPr>
            <p:ph type="title" hasCustomPrompt="1"/>
          </p:nvPr>
        </p:nvSpPr>
        <p:spPr>
          <a:xfrm>
            <a:off x="839788" y="457200"/>
            <a:ext cx="3932237" cy="1600200"/>
          </a:xfrm>
        </p:spPr>
        <p:txBody>
          <a:bodyPr anchor="b">
            <a:normAutofit/>
          </a:bodyPr>
          <a:lstStyle>
            <a:lvl1pPr>
              <a:defRPr sz="3200" b="1">
                <a:solidFill>
                  <a:schemeClr val="tx1"/>
                </a:solidFill>
                <a:latin typeface="+mj-lt"/>
                <a:cs typeface="Segoe UI" panose="020B0502040204020203" pitchFamily="34" charset="0"/>
              </a:defRPr>
            </a:lvl1pPr>
          </a:lstStyle>
          <a:p>
            <a:r>
              <a:rPr lang="en-US" dirty="0"/>
              <a:t>CLICK TO EDIT TITLE</a:t>
            </a:r>
          </a:p>
        </p:txBody>
      </p:sp>
      <p:sp>
        <p:nvSpPr>
          <p:cNvPr id="3" name="Picture Placeholder 2">
            <a:extLst>
              <a:ext uri="{FF2B5EF4-FFF2-40B4-BE49-F238E27FC236}">
                <a16:creationId xmlns:a16="http://schemas.microsoft.com/office/drawing/2014/main" id="{13C65746-ACAD-4648-A241-DBEAE0D92059}"/>
              </a:ext>
            </a:extLst>
          </p:cNvPr>
          <p:cNvSpPr>
            <a:spLocks noGrp="1"/>
          </p:cNvSpPr>
          <p:nvPr>
            <p:ph type="pic" idx="1"/>
          </p:nvPr>
        </p:nvSpPr>
        <p:spPr>
          <a:xfrm>
            <a:off x="5183188" y="987425"/>
            <a:ext cx="6172200" cy="4873625"/>
          </a:xfrm>
        </p:spPr>
        <p:txBody>
          <a:bodyPr/>
          <a:lstStyle>
            <a:lvl1pPr marL="0" indent="0">
              <a:lnSpc>
                <a:spcPct val="100000"/>
              </a:lnSpc>
              <a:buNone/>
              <a:defRPr sz="3200">
                <a:solidFill>
                  <a:schemeClr val="tx1"/>
                </a:solidFill>
                <a:latin typeface="+mn-lt"/>
                <a:cs typeface="Segoe UI"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D49BA78-2353-F449-809F-A41F92D937CE}"/>
              </a:ext>
            </a:extLst>
          </p:cNvPr>
          <p:cNvSpPr>
            <a:spLocks noGrp="1"/>
          </p:cNvSpPr>
          <p:nvPr>
            <p:ph type="body" sz="half" idx="2" hasCustomPrompt="1"/>
          </p:nvPr>
        </p:nvSpPr>
        <p:spPr>
          <a:xfrm>
            <a:off x="839788" y="2057400"/>
            <a:ext cx="3932237" cy="3811588"/>
          </a:xfrm>
        </p:spPr>
        <p:txBody>
          <a:bodyPr>
            <a:normAutofit/>
          </a:bodyPr>
          <a:lstStyle>
            <a:lvl1pPr marL="0" indent="0">
              <a:lnSpc>
                <a:spcPct val="100000"/>
              </a:lnSpc>
              <a:buNone/>
              <a:defRPr sz="1800">
                <a:solidFill>
                  <a:schemeClr val="tx1"/>
                </a:solidFill>
                <a:latin typeface="+mn-lt"/>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text</a:t>
            </a:r>
          </a:p>
        </p:txBody>
      </p:sp>
      <p:pic>
        <p:nvPicPr>
          <p:cNvPr id="11" name="Picture 10">
            <a:extLst>
              <a:ext uri="{FF2B5EF4-FFF2-40B4-BE49-F238E27FC236}">
                <a16:creationId xmlns:a16="http://schemas.microsoft.com/office/drawing/2014/main" id="{0F22FF10-724D-9941-B9E8-CE4BD3CA01BA}"/>
              </a:ext>
            </a:extLst>
          </p:cNvPr>
          <p:cNvPicPr>
            <a:picLocks noChangeAspect="1"/>
          </p:cNvPicPr>
          <p:nvPr/>
        </p:nvPicPr>
        <p:blipFill>
          <a:blip r:embed="rId2"/>
          <a:stretch>
            <a:fillRect/>
          </a:stretch>
        </p:blipFill>
        <p:spPr>
          <a:xfrm>
            <a:off x="11353799" y="6102302"/>
            <a:ext cx="630283" cy="566921"/>
          </a:xfrm>
          <a:prstGeom prst="rect">
            <a:avLst/>
          </a:prstGeom>
        </p:spPr>
      </p:pic>
    </p:spTree>
    <p:extLst>
      <p:ext uri="{BB962C8B-B14F-4D97-AF65-F5344CB8AC3E}">
        <p14:creationId xmlns:p14="http://schemas.microsoft.com/office/powerpoint/2010/main" val="4246826810"/>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Blank">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DB6A8A-5C5C-4B14-AC9E-82E8BD3DD85E}"/>
              </a:ext>
            </a:extLst>
          </p:cNvPr>
          <p:cNvPicPr>
            <a:picLocks noChangeAspect="1"/>
          </p:cNvPicPr>
          <p:nvPr/>
        </p:nvPicPr>
        <p:blipFill>
          <a:blip r:embed="rId2"/>
          <a:stretch>
            <a:fillRect/>
          </a:stretch>
        </p:blipFill>
        <p:spPr>
          <a:xfrm>
            <a:off x="3513902" y="1869492"/>
            <a:ext cx="5164196" cy="2434422"/>
          </a:xfrm>
          <a:prstGeom prst="rect">
            <a:avLst/>
          </a:prstGeom>
        </p:spPr>
      </p:pic>
      <p:grpSp>
        <p:nvGrpSpPr>
          <p:cNvPr id="3" name="Group 2">
            <a:extLst>
              <a:ext uri="{FF2B5EF4-FFF2-40B4-BE49-F238E27FC236}">
                <a16:creationId xmlns:a16="http://schemas.microsoft.com/office/drawing/2014/main" id="{8E1AA474-9645-4EEC-ABEA-0CFA6B291443}"/>
              </a:ext>
            </a:extLst>
          </p:cNvPr>
          <p:cNvGrpSpPr/>
          <p:nvPr/>
        </p:nvGrpSpPr>
        <p:grpSpPr>
          <a:xfrm>
            <a:off x="3707497" y="5794948"/>
            <a:ext cx="4777005" cy="943637"/>
            <a:chOff x="3757354" y="5595444"/>
            <a:chExt cx="4777005" cy="943637"/>
          </a:xfrm>
        </p:grpSpPr>
        <p:pic>
          <p:nvPicPr>
            <p:cNvPr id="8" name="Picture 7">
              <a:extLst>
                <a:ext uri="{FF2B5EF4-FFF2-40B4-BE49-F238E27FC236}">
                  <a16:creationId xmlns:a16="http://schemas.microsoft.com/office/drawing/2014/main" id="{9C49069D-E7DC-4BAB-9BC4-6D8FD783F16D}"/>
                </a:ext>
              </a:extLst>
            </p:cNvPr>
            <p:cNvPicPr>
              <a:picLocks noChangeAspect="1"/>
            </p:cNvPicPr>
            <p:nvPr userDrawn="1"/>
          </p:nvPicPr>
          <p:blipFill rotWithShape="1">
            <a:blip r:embed="rId3"/>
            <a:srcRect l="9414" t="16388" r="9161" b="16388"/>
            <a:stretch/>
          </p:blipFill>
          <p:spPr>
            <a:xfrm>
              <a:off x="3757354" y="5595444"/>
              <a:ext cx="2660072" cy="943637"/>
            </a:xfrm>
            <a:prstGeom prst="rect">
              <a:avLst/>
            </a:prstGeom>
          </p:spPr>
        </p:pic>
        <p:pic>
          <p:nvPicPr>
            <p:cNvPr id="4" name="Picture 8">
              <a:extLst>
                <a:ext uri="{FF2B5EF4-FFF2-40B4-BE49-F238E27FC236}">
                  <a16:creationId xmlns:a16="http://schemas.microsoft.com/office/drawing/2014/main" id="{2960F564-24B3-4E58-91BD-E1FF8ACD5969}"/>
                </a:ext>
              </a:extLst>
            </p:cNvPr>
            <p:cNvPicPr>
              <a:picLocks noChangeAspect="1"/>
            </p:cNvPicPr>
            <p:nvPr userDrawn="1"/>
          </p:nvPicPr>
          <p:blipFill>
            <a:blip r:embed="rId4"/>
            <a:stretch>
              <a:fillRect/>
            </a:stretch>
          </p:blipFill>
          <p:spPr>
            <a:xfrm>
              <a:off x="6592035" y="5595444"/>
              <a:ext cx="1942324" cy="943637"/>
            </a:xfrm>
            <a:prstGeom prst="rect">
              <a:avLst/>
            </a:prstGeom>
          </p:spPr>
        </p:pic>
      </p:grpSp>
    </p:spTree>
    <p:extLst>
      <p:ext uri="{BB962C8B-B14F-4D97-AF65-F5344CB8AC3E}">
        <p14:creationId xmlns:p14="http://schemas.microsoft.com/office/powerpoint/2010/main" val="792780502"/>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EA385-0077-4E43-829D-D634290D64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A0A502B-165A-4191-B65B-D4914ACA84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9613ED8-85AB-455E-9ABA-2C169EEBDE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F7851A-7A6F-4BDE-A35B-F591BB5AC335}"/>
              </a:ext>
            </a:extLst>
          </p:cNvPr>
          <p:cNvSpPr>
            <a:spLocks noGrp="1"/>
          </p:cNvSpPr>
          <p:nvPr>
            <p:ph type="dt" sz="half" idx="10"/>
          </p:nvPr>
        </p:nvSpPr>
        <p:spPr/>
        <p:txBody>
          <a:bodyPr/>
          <a:lstStyle/>
          <a:p>
            <a:fld id="{A04F7E1E-FDC8-49D7-9A5A-03A04475EBFB}" type="datetimeFigureOut">
              <a:rPr lang="en-US" smtClean="0"/>
              <a:t>2/20/2020</a:t>
            </a:fld>
            <a:endParaRPr lang="en-US"/>
          </a:p>
        </p:txBody>
      </p:sp>
      <p:sp>
        <p:nvSpPr>
          <p:cNvPr id="6" name="Footer Placeholder 5">
            <a:extLst>
              <a:ext uri="{FF2B5EF4-FFF2-40B4-BE49-F238E27FC236}">
                <a16:creationId xmlns:a16="http://schemas.microsoft.com/office/drawing/2014/main" id="{0288E4E4-612D-43C7-BC87-B57918B00C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D163B-BD43-4452-9449-1AF694EF2643}"/>
              </a:ext>
            </a:extLst>
          </p:cNvPr>
          <p:cNvSpPr>
            <a:spLocks noGrp="1"/>
          </p:cNvSpPr>
          <p:nvPr>
            <p:ph type="sldNum" sz="quarter" idx="12"/>
          </p:nvPr>
        </p:nvSpPr>
        <p:spPr/>
        <p:txBody>
          <a:bodyPr/>
          <a:lstStyle/>
          <a:p>
            <a:fld id="{6F096CA6-3BFF-486B-9229-B2E4551D6F03}" type="slidenum">
              <a:rPr lang="en-US" smtClean="0"/>
              <a:t>‹#›</a:t>
            </a:fld>
            <a:endParaRPr lang="en-US"/>
          </a:p>
        </p:txBody>
      </p:sp>
    </p:spTree>
    <p:extLst>
      <p:ext uri="{BB962C8B-B14F-4D97-AF65-F5344CB8AC3E}">
        <p14:creationId xmlns:p14="http://schemas.microsoft.com/office/powerpoint/2010/main" val="29592293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58372-3663-4958-8BA7-7844ADFAFA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CE1C465-7D65-42AE-A892-F762D15731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11B4954-C731-42E4-A239-54E5078F6C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CCCC8B-6AF9-4901-AB99-7A070757CB1D}"/>
              </a:ext>
            </a:extLst>
          </p:cNvPr>
          <p:cNvSpPr>
            <a:spLocks noGrp="1"/>
          </p:cNvSpPr>
          <p:nvPr>
            <p:ph type="dt" sz="half" idx="10"/>
          </p:nvPr>
        </p:nvSpPr>
        <p:spPr/>
        <p:txBody>
          <a:bodyPr/>
          <a:lstStyle/>
          <a:p>
            <a:fld id="{A04F7E1E-FDC8-49D7-9A5A-03A04475EBFB}" type="datetimeFigureOut">
              <a:rPr lang="en-US" smtClean="0"/>
              <a:t>2/20/2020</a:t>
            </a:fld>
            <a:endParaRPr lang="en-US"/>
          </a:p>
        </p:txBody>
      </p:sp>
      <p:sp>
        <p:nvSpPr>
          <p:cNvPr id="6" name="Footer Placeholder 5">
            <a:extLst>
              <a:ext uri="{FF2B5EF4-FFF2-40B4-BE49-F238E27FC236}">
                <a16:creationId xmlns:a16="http://schemas.microsoft.com/office/drawing/2014/main" id="{2788A699-CBA8-4F91-BDD7-7E9B5E4859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72D013-D3BF-4505-AE0F-8693A74214DD}"/>
              </a:ext>
            </a:extLst>
          </p:cNvPr>
          <p:cNvSpPr>
            <a:spLocks noGrp="1"/>
          </p:cNvSpPr>
          <p:nvPr>
            <p:ph type="sldNum" sz="quarter" idx="12"/>
          </p:nvPr>
        </p:nvSpPr>
        <p:spPr/>
        <p:txBody>
          <a:bodyPr/>
          <a:lstStyle/>
          <a:p>
            <a:fld id="{6F096CA6-3BFF-486B-9229-B2E4551D6F03}" type="slidenum">
              <a:rPr lang="en-US" smtClean="0"/>
              <a:t>‹#›</a:t>
            </a:fld>
            <a:endParaRPr lang="en-US"/>
          </a:p>
        </p:txBody>
      </p:sp>
    </p:spTree>
    <p:extLst>
      <p:ext uri="{BB962C8B-B14F-4D97-AF65-F5344CB8AC3E}">
        <p14:creationId xmlns:p14="http://schemas.microsoft.com/office/powerpoint/2010/main" val="3727779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9" Type="http://schemas.openxmlformats.org/officeDocument/2006/relationships/slideLayout" Target="../slideLayouts/slideLayout53.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42" Type="http://schemas.openxmlformats.org/officeDocument/2006/relationships/slideLayout" Target="../slideLayouts/slideLayout56.xml"/><Relationship Id="rId47" Type="http://schemas.openxmlformats.org/officeDocument/2006/relationships/slideLayout" Target="../slideLayouts/slideLayout61.xml"/><Relationship Id="rId50" Type="http://schemas.openxmlformats.org/officeDocument/2006/relationships/slideLayout" Target="../slideLayouts/slideLayout64.xml"/><Relationship Id="rId55" Type="http://schemas.openxmlformats.org/officeDocument/2006/relationships/slideLayout" Target="../slideLayouts/slideLayout69.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9" Type="http://schemas.openxmlformats.org/officeDocument/2006/relationships/slideLayout" Target="../slideLayouts/slideLayout43.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40" Type="http://schemas.openxmlformats.org/officeDocument/2006/relationships/slideLayout" Target="../slideLayouts/slideLayout54.xml"/><Relationship Id="rId45" Type="http://schemas.openxmlformats.org/officeDocument/2006/relationships/slideLayout" Target="../slideLayouts/slideLayout59.xml"/><Relationship Id="rId53" Type="http://schemas.openxmlformats.org/officeDocument/2006/relationships/slideLayout" Target="../slideLayouts/slideLayout67.xml"/><Relationship Id="rId58" Type="http://schemas.openxmlformats.org/officeDocument/2006/relationships/slideLayout" Target="../slideLayouts/slideLayout72.xml"/><Relationship Id="rId5" Type="http://schemas.openxmlformats.org/officeDocument/2006/relationships/slideLayout" Target="../slideLayouts/slideLayout19.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slideLayout" Target="../slideLayouts/slideLayout57.xml"/><Relationship Id="rId48" Type="http://schemas.openxmlformats.org/officeDocument/2006/relationships/slideLayout" Target="../slideLayouts/slideLayout62.xml"/><Relationship Id="rId56" Type="http://schemas.openxmlformats.org/officeDocument/2006/relationships/slideLayout" Target="../slideLayouts/slideLayout70.xml"/><Relationship Id="rId8" Type="http://schemas.openxmlformats.org/officeDocument/2006/relationships/slideLayout" Target="../slideLayouts/slideLayout22.xml"/><Relationship Id="rId51" Type="http://schemas.openxmlformats.org/officeDocument/2006/relationships/slideLayout" Target="../slideLayouts/slideLayout65.xml"/><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 Id="rId46" Type="http://schemas.openxmlformats.org/officeDocument/2006/relationships/slideLayout" Target="../slideLayouts/slideLayout60.xml"/><Relationship Id="rId59" Type="http://schemas.openxmlformats.org/officeDocument/2006/relationships/slideLayout" Target="../slideLayouts/slideLayout73.xml"/><Relationship Id="rId20" Type="http://schemas.openxmlformats.org/officeDocument/2006/relationships/slideLayout" Target="../slideLayouts/slideLayout34.xml"/><Relationship Id="rId41" Type="http://schemas.openxmlformats.org/officeDocument/2006/relationships/slideLayout" Target="../slideLayouts/slideLayout55.xml"/><Relationship Id="rId54" Type="http://schemas.openxmlformats.org/officeDocument/2006/relationships/slideLayout" Target="../slideLayouts/slideLayout68.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49" Type="http://schemas.openxmlformats.org/officeDocument/2006/relationships/slideLayout" Target="../slideLayouts/slideLayout63.xml"/><Relationship Id="rId57" Type="http://schemas.openxmlformats.org/officeDocument/2006/relationships/slideLayout" Target="../slideLayouts/slideLayout71.xml"/><Relationship Id="rId10" Type="http://schemas.openxmlformats.org/officeDocument/2006/relationships/slideLayout" Target="../slideLayouts/slideLayout24.xml"/><Relationship Id="rId31" Type="http://schemas.openxmlformats.org/officeDocument/2006/relationships/slideLayout" Target="../slideLayouts/slideLayout45.xml"/><Relationship Id="rId44" Type="http://schemas.openxmlformats.org/officeDocument/2006/relationships/slideLayout" Target="../slideLayouts/slideLayout58.xml"/><Relationship Id="rId52" Type="http://schemas.openxmlformats.org/officeDocument/2006/relationships/slideLayout" Target="../slideLayouts/slideLayout66.xml"/><Relationship Id="rId6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9FDB48-F032-4DED-95AC-D31488EEC3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450ACF-77E2-44C7-B483-079B94ECAF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379EA2-43F8-44F6-A0CB-BFC8FD53B5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4F7E1E-FDC8-49D7-9A5A-03A04475EBFB}" type="datetimeFigureOut">
              <a:rPr lang="en-US" smtClean="0"/>
              <a:t>2/20/2020</a:t>
            </a:fld>
            <a:endParaRPr lang="en-US"/>
          </a:p>
        </p:txBody>
      </p:sp>
      <p:sp>
        <p:nvSpPr>
          <p:cNvPr id="5" name="Footer Placeholder 4">
            <a:extLst>
              <a:ext uri="{FF2B5EF4-FFF2-40B4-BE49-F238E27FC236}">
                <a16:creationId xmlns:a16="http://schemas.microsoft.com/office/drawing/2014/main" id="{39DF1DDF-81B8-46B5-A5EB-3047D8A265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B614ADE-61FF-458E-80C9-5843DDED88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096CA6-3BFF-486B-9229-B2E4551D6F03}" type="slidenum">
              <a:rPr lang="en-US" smtClean="0"/>
              <a:t>‹#›</a:t>
            </a:fld>
            <a:endParaRPr lang="en-US"/>
          </a:p>
        </p:txBody>
      </p:sp>
    </p:spTree>
    <p:extLst>
      <p:ext uri="{BB962C8B-B14F-4D97-AF65-F5344CB8AC3E}">
        <p14:creationId xmlns:p14="http://schemas.microsoft.com/office/powerpoint/2010/main" val="24280968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1F1E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B2C0BB-249E-9046-8862-208A034F43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0EEA3C5-4E1A-C341-ABA0-60A772282E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751606016"/>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 id="2147483693" r:id="rId30"/>
    <p:sldLayoutId id="2147483694" r:id="rId31"/>
    <p:sldLayoutId id="2147483695" r:id="rId32"/>
    <p:sldLayoutId id="2147483696" r:id="rId33"/>
    <p:sldLayoutId id="2147483697" r:id="rId34"/>
    <p:sldLayoutId id="2147483698" r:id="rId35"/>
    <p:sldLayoutId id="2147483699" r:id="rId36"/>
    <p:sldLayoutId id="2147483700" r:id="rId37"/>
    <p:sldLayoutId id="2147483701" r:id="rId38"/>
    <p:sldLayoutId id="2147483702" r:id="rId39"/>
    <p:sldLayoutId id="2147483703" r:id="rId40"/>
    <p:sldLayoutId id="2147483704" r:id="rId41"/>
    <p:sldLayoutId id="2147483705" r:id="rId42"/>
    <p:sldLayoutId id="2147483706" r:id="rId43"/>
    <p:sldLayoutId id="2147483707" r:id="rId44"/>
    <p:sldLayoutId id="2147483708" r:id="rId45"/>
    <p:sldLayoutId id="2147483709" r:id="rId46"/>
    <p:sldLayoutId id="2147483710" r:id="rId47"/>
    <p:sldLayoutId id="2147483711" r:id="rId48"/>
    <p:sldLayoutId id="2147483712" r:id="rId49"/>
    <p:sldLayoutId id="2147483713" r:id="rId50"/>
    <p:sldLayoutId id="2147483714" r:id="rId51"/>
    <p:sldLayoutId id="2147483715" r:id="rId52"/>
    <p:sldLayoutId id="2147483716" r:id="rId53"/>
    <p:sldLayoutId id="2147483717" r:id="rId54"/>
    <p:sldLayoutId id="2147483718" r:id="rId55"/>
    <p:sldLayoutId id="2147483719" r:id="rId56"/>
    <p:sldLayoutId id="2147483720" r:id="rId57"/>
    <p:sldLayoutId id="2147483721" r:id="rId58"/>
    <p:sldLayoutId id="2147483722" r:id="rId59"/>
  </p:sldLayoutIdLst>
  <p:txStyles>
    <p:titleStyle>
      <a:lvl1pPr algn="l" defTabSz="914400" rtl="0" eaLnBrk="1" latinLnBrk="0" hangingPunct="1">
        <a:lnSpc>
          <a:spcPct val="100000"/>
        </a:lnSpc>
        <a:spcBef>
          <a:spcPct val="0"/>
        </a:spcBef>
        <a:buNone/>
        <a:defRPr sz="4000" b="1" kern="1200" cap="all" baseline="0">
          <a:solidFill>
            <a:srgbClr val="313A59"/>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2400" kern="1200">
          <a:solidFill>
            <a:srgbClr val="313A59"/>
          </a:solidFill>
          <a:latin typeface="+mn-lt"/>
          <a:ea typeface="+mn-ea"/>
          <a:cs typeface="+mn-cs"/>
        </a:defRPr>
      </a:lvl1pPr>
      <a:lvl2pPr marL="685800" indent="-228600" algn="l" defTabSz="914400" rtl="0" eaLnBrk="1" latinLnBrk="0" hangingPunct="1">
        <a:lnSpc>
          <a:spcPct val="100000"/>
        </a:lnSpc>
        <a:spcBef>
          <a:spcPts val="0"/>
        </a:spcBef>
        <a:spcAft>
          <a:spcPts val="600"/>
        </a:spcAft>
        <a:buFont typeface="Arial" panose="020B0604020202020204" pitchFamily="34" charset="0"/>
        <a:buChar char="•"/>
        <a:defRPr sz="2000" kern="1200">
          <a:solidFill>
            <a:srgbClr val="313A59"/>
          </a:solidFill>
          <a:latin typeface="+mn-lt"/>
          <a:ea typeface="+mn-ea"/>
          <a:cs typeface="+mn-cs"/>
        </a:defRPr>
      </a:lvl2pPr>
      <a:lvl3pPr marL="11430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rgbClr val="313A59"/>
          </a:solidFill>
          <a:latin typeface="+mn-lt"/>
          <a:ea typeface="+mn-ea"/>
          <a:cs typeface="+mn-cs"/>
        </a:defRPr>
      </a:lvl3pPr>
      <a:lvl4pPr marL="1600200" indent="-228600" algn="l" defTabSz="914400" rtl="0" eaLnBrk="1" latinLnBrk="0" hangingPunct="1">
        <a:lnSpc>
          <a:spcPct val="100000"/>
        </a:lnSpc>
        <a:spcBef>
          <a:spcPts val="0"/>
        </a:spcBef>
        <a:spcAft>
          <a:spcPts val="0"/>
        </a:spcAft>
        <a:buFont typeface="Arial" panose="020B0604020202020204" pitchFamily="34" charset="0"/>
        <a:buChar char="•"/>
        <a:defRPr sz="1600" kern="1200">
          <a:solidFill>
            <a:srgbClr val="313A59"/>
          </a:solidFill>
          <a:latin typeface="+mn-lt"/>
          <a:ea typeface="+mn-ea"/>
          <a:cs typeface="+mn-cs"/>
        </a:defRPr>
      </a:lvl4pPr>
      <a:lvl5pPr marL="2057400" indent="-228600" algn="l" defTabSz="914400" rtl="0" eaLnBrk="1" latinLnBrk="0" hangingPunct="1">
        <a:lnSpc>
          <a:spcPct val="100000"/>
        </a:lnSpc>
        <a:spcBef>
          <a:spcPts val="0"/>
        </a:spcBef>
        <a:spcAft>
          <a:spcPts val="0"/>
        </a:spcAft>
        <a:buFont typeface="Arial" panose="020B0604020202020204" pitchFamily="34" charset="0"/>
        <a:buChar char="•"/>
        <a:defRPr sz="1400" kern="1200">
          <a:solidFill>
            <a:srgbClr val="313A5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07/relationships/hdphoto" Target="../media/hdphoto1.wdp"/><Relationship Id="rId7"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9.png"/><Relationship Id="rId18" Type="http://schemas.openxmlformats.org/officeDocument/2006/relationships/image" Target="../media/image44.svg"/><Relationship Id="rId3" Type="http://schemas.openxmlformats.org/officeDocument/2006/relationships/image" Target="../media/image31.svg"/><Relationship Id="rId21" Type="http://schemas.openxmlformats.org/officeDocument/2006/relationships/image" Target="../media/image47.png"/><Relationship Id="rId7" Type="http://schemas.openxmlformats.org/officeDocument/2006/relationships/image" Target="../media/image34.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image" Target="../media/image30.png"/><Relationship Id="rId16" Type="http://schemas.openxmlformats.org/officeDocument/2006/relationships/image" Target="../media/image42.svg"/><Relationship Id="rId20" Type="http://schemas.openxmlformats.org/officeDocument/2006/relationships/image" Target="../media/image46.sv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7.svg"/><Relationship Id="rId5" Type="http://schemas.openxmlformats.org/officeDocument/2006/relationships/image" Target="../media/image33.png"/><Relationship Id="rId15" Type="http://schemas.openxmlformats.org/officeDocument/2006/relationships/image" Target="../media/image41.png"/><Relationship Id="rId10" Type="http://schemas.openxmlformats.org/officeDocument/2006/relationships/image" Target="../media/image36.png"/><Relationship Id="rId19" Type="http://schemas.openxmlformats.org/officeDocument/2006/relationships/image" Target="../media/image45.png"/><Relationship Id="rId4" Type="http://schemas.openxmlformats.org/officeDocument/2006/relationships/image" Target="../media/image32.png"/><Relationship Id="rId9" Type="http://schemas.openxmlformats.org/officeDocument/2006/relationships/image" Target="../media/image35.png"/><Relationship Id="rId14" Type="http://schemas.openxmlformats.org/officeDocument/2006/relationships/image" Target="../media/image40.svg"/><Relationship Id="rId22" Type="http://schemas.openxmlformats.org/officeDocument/2006/relationships/image" Target="../media/image48.svg"/></Relationships>
</file>

<file path=ppt/slides/_rels/slide2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47.png"/><Relationship Id="rId7"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48.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0.emf"/><Relationship Id="rId7"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30.xml"/><Relationship Id="rId6" Type="http://schemas.openxmlformats.org/officeDocument/2006/relationships/hyperlink" Target="https://www.10thmagnitude.com/github-adoption-quickstart/" TargetMode="External"/><Relationship Id="rId5" Type="http://schemas.openxmlformats.org/officeDocument/2006/relationships/image" Target="../media/image51.emf"/><Relationship Id="rId10" Type="http://schemas.openxmlformats.org/officeDocument/2006/relationships/image" Target="../media/image55.emf"/><Relationship Id="rId4" Type="http://schemas.openxmlformats.org/officeDocument/2006/relationships/hyperlink" Target="https://azuremarketplace.microsoft.com/en-us/marketplace/consulting-services/10thmagnitude.10m_github_adoption_quickstart" TargetMode="External"/><Relationship Id="rId9" Type="http://schemas.openxmlformats.org/officeDocument/2006/relationships/image" Target="../media/image54.png"/></Relationships>
</file>

<file path=ppt/slides/_rels/slide27.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image" Target="../media/image56.png"/><Relationship Id="rId7" Type="http://schemas.openxmlformats.org/officeDocument/2006/relationships/hyperlink" Target="https://azuremarketplace.microsoft.com/en-us/marketplace/consulting-services/10thmagnitude.10m_application_modernization_assessment_7wk?tab=Overview&amp;pub_source=email&amp;pub_status=success" TargetMode="External"/><Relationship Id="rId2" Type="http://schemas.openxmlformats.org/officeDocument/2006/relationships/notesSlide" Target="../notesSlides/notesSlide16.xml"/><Relationship Id="rId1" Type="http://schemas.openxmlformats.org/officeDocument/2006/relationships/slideLayout" Target="../slideLayouts/slideLayout30.xml"/><Relationship Id="rId6" Type="http://schemas.openxmlformats.org/officeDocument/2006/relationships/hyperlink" Target="https://www.10thmagnitude.com/application-modernization-assessment/" TargetMode="External"/><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5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6.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29.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26.xml"/><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svg"/><Relationship Id="rId3" Type="http://schemas.openxmlformats.org/officeDocument/2006/relationships/image" Target="../media/image70.png"/><Relationship Id="rId7" Type="http://schemas.openxmlformats.org/officeDocument/2006/relationships/image" Target="../media/image74.svg"/><Relationship Id="rId12" Type="http://schemas.openxmlformats.org/officeDocument/2006/relationships/image" Target="../media/image79.png"/><Relationship Id="rId2" Type="http://schemas.openxmlformats.org/officeDocument/2006/relationships/notesSlide" Target="../notesSlides/notesSlide22.xml"/><Relationship Id="rId1" Type="http://schemas.openxmlformats.org/officeDocument/2006/relationships/slideLayout" Target="../slideLayouts/slideLayout29.xml"/><Relationship Id="rId6" Type="http://schemas.openxmlformats.org/officeDocument/2006/relationships/image" Target="../media/image73.png"/><Relationship Id="rId11" Type="http://schemas.openxmlformats.org/officeDocument/2006/relationships/image" Target="../media/image78.svg"/><Relationship Id="rId5" Type="http://schemas.openxmlformats.org/officeDocument/2006/relationships/image" Target="../media/image72.sv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svg"/></Relationships>
</file>

<file path=ppt/slides/_rels/slide3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965946C-4149-4416-8DD1-2A7AA4B53475}"/>
              </a:ext>
            </a:extLst>
          </p:cNvPr>
          <p:cNvPicPr>
            <a:picLocks noChangeAspect="1"/>
          </p:cNvPicPr>
          <p:nvPr/>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68000" contrast="-40000"/>
                    </a14:imgEffect>
                  </a14:imgLayer>
                </a14:imgProps>
              </a:ext>
            </a:extLst>
          </a:blip>
          <a:srcRect t="5751" b="9979"/>
          <a:stretch/>
        </p:blipFill>
        <p:spPr>
          <a:xfrm>
            <a:off x="20" y="10"/>
            <a:ext cx="12191980" cy="6857990"/>
          </a:xfrm>
          <a:prstGeom prst="rect">
            <a:avLst/>
          </a:prstGeom>
        </p:spPr>
      </p:pic>
      <p:sp>
        <p:nvSpPr>
          <p:cNvPr id="5" name="Rectangle 4">
            <a:extLst>
              <a:ext uri="{FF2B5EF4-FFF2-40B4-BE49-F238E27FC236}">
                <a16:creationId xmlns:a16="http://schemas.microsoft.com/office/drawing/2014/main" id="{E2345849-8B2F-413E-9C46-34C611B97BFD}"/>
              </a:ext>
            </a:extLst>
          </p:cNvPr>
          <p:cNvSpPr/>
          <p:nvPr/>
        </p:nvSpPr>
        <p:spPr>
          <a:xfrm>
            <a:off x="1244600" y="1216862"/>
            <a:ext cx="7805011" cy="5222439"/>
          </a:xfrm>
          <a:prstGeom prst="rect">
            <a:avLst/>
          </a:prstGeom>
          <a:solidFill>
            <a:schemeClr val="dk1">
              <a:alpha val="77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E9B6CE4F-2346-4A2D-A892-81EF9B8E8521}"/>
              </a:ext>
            </a:extLst>
          </p:cNvPr>
          <p:cNvSpPr/>
          <p:nvPr/>
        </p:nvSpPr>
        <p:spPr>
          <a:xfrm>
            <a:off x="1448096" y="4298950"/>
            <a:ext cx="1342188" cy="1342188"/>
          </a:xfrm>
          <a:prstGeom prst="ellipse">
            <a:avLst/>
          </a:prstGeom>
          <a:solidFill>
            <a:schemeClr val="accent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8" name="Picture 7" descr="A close up of a mans face&#10;&#10;Description automatically generated">
            <a:extLst>
              <a:ext uri="{FF2B5EF4-FFF2-40B4-BE49-F238E27FC236}">
                <a16:creationId xmlns:a16="http://schemas.microsoft.com/office/drawing/2014/main" id="{FD0D06C7-3548-4ACE-B1F9-FE8A277489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7991" y="4347597"/>
            <a:ext cx="1241980" cy="1241980"/>
          </a:xfrm>
          <a:prstGeom prst="rect">
            <a:avLst/>
          </a:prstGeom>
        </p:spPr>
      </p:pic>
      <p:sp>
        <p:nvSpPr>
          <p:cNvPr id="17" name="TextBox 16">
            <a:extLst>
              <a:ext uri="{FF2B5EF4-FFF2-40B4-BE49-F238E27FC236}">
                <a16:creationId xmlns:a16="http://schemas.microsoft.com/office/drawing/2014/main" id="{2F709BD9-8E35-4A99-8EFE-8F34EC62145C}"/>
              </a:ext>
            </a:extLst>
          </p:cNvPr>
          <p:cNvSpPr txBox="1"/>
          <p:nvPr/>
        </p:nvSpPr>
        <p:spPr>
          <a:xfrm>
            <a:off x="2882153" y="3082204"/>
            <a:ext cx="6161559" cy="3116416"/>
          </a:xfrm>
          <a:prstGeom prst="rect">
            <a:avLst/>
          </a:prstGeom>
          <a:noFill/>
        </p:spPr>
        <p:txBody>
          <a:bodyPr wrap="none" rtlCol="0">
            <a:noAutofit/>
          </a:bodyPr>
          <a:lstStyle/>
          <a:p>
            <a:pPr algn="r"/>
            <a:r>
              <a:rPr lang="en-US" sz="4000" b="1" dirty="0">
                <a:solidFill>
                  <a:schemeClr val="bg1"/>
                </a:solidFill>
              </a:rPr>
              <a:t>Colin Dembovsky</a:t>
            </a:r>
          </a:p>
          <a:p>
            <a:pPr algn="r"/>
            <a:r>
              <a:rPr lang="en-US" sz="2800" dirty="0">
                <a:solidFill>
                  <a:schemeClr val="bg1"/>
                </a:solidFill>
              </a:rPr>
              <a:t>Cloud Solution Architect &amp; </a:t>
            </a:r>
            <a:r>
              <a:rPr lang="en-US" sz="2800" dirty="0" err="1">
                <a:solidFill>
                  <a:schemeClr val="bg1"/>
                </a:solidFill>
              </a:rPr>
              <a:t>Devopsologist</a:t>
            </a:r>
            <a:endParaRPr lang="en-US" sz="2800" dirty="0">
              <a:solidFill>
                <a:schemeClr val="bg1"/>
              </a:solidFill>
            </a:endParaRPr>
          </a:p>
          <a:p>
            <a:pPr algn="r"/>
            <a:endParaRPr lang="en-US" sz="2800" dirty="0">
              <a:solidFill>
                <a:schemeClr val="bg1"/>
              </a:solidFill>
            </a:endParaRPr>
          </a:p>
          <a:p>
            <a:pPr algn="r"/>
            <a:endParaRPr lang="en-US" sz="2800" dirty="0">
              <a:solidFill>
                <a:schemeClr val="bg1"/>
              </a:solidFill>
            </a:endParaRPr>
          </a:p>
          <a:p>
            <a:pPr algn="r"/>
            <a:r>
              <a:rPr lang="en-US" sz="2800" dirty="0">
                <a:solidFill>
                  <a:schemeClr val="bg1"/>
                </a:solidFill>
              </a:rPr>
              <a:t>10</a:t>
            </a:r>
            <a:r>
              <a:rPr lang="en-US" sz="2800" baseline="30000" dirty="0">
                <a:solidFill>
                  <a:schemeClr val="bg1"/>
                </a:solidFill>
              </a:rPr>
              <a:t>th</a:t>
            </a:r>
            <a:r>
              <a:rPr lang="en-US" sz="2800" dirty="0">
                <a:solidFill>
                  <a:schemeClr val="bg1"/>
                </a:solidFill>
              </a:rPr>
              <a:t> Magnitude</a:t>
            </a:r>
          </a:p>
          <a:p>
            <a:pPr algn="r"/>
            <a:r>
              <a:rPr lang="en-US" sz="2800" dirty="0">
                <a:solidFill>
                  <a:schemeClr val="bg1"/>
                </a:solidFill>
              </a:rPr>
              <a:t>@</a:t>
            </a:r>
            <a:r>
              <a:rPr lang="en-US" sz="2800" dirty="0" err="1">
                <a:solidFill>
                  <a:schemeClr val="bg1"/>
                </a:solidFill>
              </a:rPr>
              <a:t>colindembovsky</a:t>
            </a:r>
            <a:endParaRPr lang="en-US" sz="2800" dirty="0">
              <a:solidFill>
                <a:schemeClr val="bg1"/>
              </a:solidFill>
            </a:endParaRPr>
          </a:p>
          <a:p>
            <a:pPr algn="r"/>
            <a:r>
              <a:rPr lang="en-US" sz="2800" dirty="0">
                <a:solidFill>
                  <a:schemeClr val="bg1"/>
                </a:solidFill>
              </a:rPr>
              <a:t>colinsalmcorner.com</a:t>
            </a:r>
          </a:p>
        </p:txBody>
      </p:sp>
      <p:pic>
        <p:nvPicPr>
          <p:cNvPr id="30" name="Picture 29">
            <a:extLst>
              <a:ext uri="{FF2B5EF4-FFF2-40B4-BE49-F238E27FC236}">
                <a16:creationId xmlns:a16="http://schemas.microsoft.com/office/drawing/2014/main" id="{28810AB6-C505-4438-8CE1-D4FF338227E1}"/>
              </a:ext>
            </a:extLst>
          </p:cNvPr>
          <p:cNvPicPr>
            <a:picLocks noChangeAspect="1"/>
          </p:cNvPicPr>
          <p:nvPr/>
        </p:nvPicPr>
        <p:blipFill>
          <a:blip r:embed="rId5"/>
          <a:stretch>
            <a:fillRect/>
          </a:stretch>
        </p:blipFill>
        <p:spPr>
          <a:xfrm>
            <a:off x="5825975" y="5501280"/>
            <a:ext cx="346725" cy="334753"/>
          </a:xfrm>
          <a:prstGeom prst="rect">
            <a:avLst/>
          </a:prstGeom>
        </p:spPr>
      </p:pic>
      <p:pic>
        <p:nvPicPr>
          <p:cNvPr id="32" name="Picture 10" descr="Image result for website icon">
            <a:extLst>
              <a:ext uri="{FF2B5EF4-FFF2-40B4-BE49-F238E27FC236}">
                <a16:creationId xmlns:a16="http://schemas.microsoft.com/office/drawing/2014/main" id="{BDB684DF-7C67-4353-B64E-816A5E93A35B}"/>
              </a:ext>
            </a:extLst>
          </p:cNvPr>
          <p:cNvPicPr>
            <a:picLocks noChangeAspect="1" noChangeArrowheads="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5500641" y="5923701"/>
            <a:ext cx="325334" cy="325635"/>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907CF890-C15A-4325-AB0D-9240D6012BD1}"/>
              </a:ext>
            </a:extLst>
          </p:cNvPr>
          <p:cNvSpPr txBox="1"/>
          <p:nvPr/>
        </p:nvSpPr>
        <p:spPr>
          <a:xfrm>
            <a:off x="2184631" y="1177567"/>
            <a:ext cx="6957354" cy="830997"/>
          </a:xfrm>
          <a:prstGeom prst="rect">
            <a:avLst/>
          </a:prstGeom>
          <a:noFill/>
        </p:spPr>
        <p:txBody>
          <a:bodyPr wrap="none" rtlCol="0">
            <a:spAutoFit/>
          </a:bodyPr>
          <a:lstStyle/>
          <a:p>
            <a:r>
              <a:rPr lang="en-US" sz="4800" dirty="0">
                <a:solidFill>
                  <a:schemeClr val="bg1"/>
                </a:solidFill>
                <a:latin typeface="Segoe UI Semibold" panose="020B0702040204020203" pitchFamily="34" charset="0"/>
                <a:cs typeface="Segoe UI Semibold" panose="020B0702040204020203" pitchFamily="34" charset="0"/>
              </a:rPr>
              <a:t>Accelerating </a:t>
            </a:r>
            <a:r>
              <a:rPr lang="en-US" sz="4800" dirty="0" err="1">
                <a:solidFill>
                  <a:schemeClr val="bg1"/>
                </a:solidFill>
                <a:latin typeface="Segoe UI Semibold" panose="020B0702040204020203" pitchFamily="34" charset="0"/>
                <a:cs typeface="Segoe UI Semibold" panose="020B0702040204020203" pitchFamily="34" charset="0"/>
              </a:rPr>
              <a:t>DevSecOps</a:t>
            </a:r>
            <a:endParaRPr lang="en-US" sz="4800" dirty="0">
              <a:solidFill>
                <a:schemeClr val="bg1"/>
              </a:solidFill>
              <a:latin typeface="Segoe UI Semibold" panose="020B0702040204020203" pitchFamily="34" charset="0"/>
              <a:cs typeface="Segoe UI Semibold" panose="020B0702040204020203" pitchFamily="34" charset="0"/>
            </a:endParaRPr>
          </a:p>
        </p:txBody>
      </p:sp>
      <p:pic>
        <p:nvPicPr>
          <p:cNvPr id="38" name="Picture 37">
            <a:extLst>
              <a:ext uri="{FF2B5EF4-FFF2-40B4-BE49-F238E27FC236}">
                <a16:creationId xmlns:a16="http://schemas.microsoft.com/office/drawing/2014/main" id="{36A31B73-FC29-45E7-AA1F-F97516F148E7}"/>
              </a:ext>
            </a:extLst>
          </p:cNvPr>
          <p:cNvPicPr>
            <a:picLocks noChangeAspect="1"/>
          </p:cNvPicPr>
          <p:nvPr/>
        </p:nvPicPr>
        <p:blipFill>
          <a:blip r:embed="rId7"/>
          <a:stretch>
            <a:fillRect/>
          </a:stretch>
        </p:blipFill>
        <p:spPr>
          <a:xfrm>
            <a:off x="6172700" y="5021475"/>
            <a:ext cx="477046" cy="429089"/>
          </a:xfrm>
          <a:prstGeom prst="rect">
            <a:avLst/>
          </a:prstGeom>
        </p:spPr>
      </p:pic>
      <p:pic>
        <p:nvPicPr>
          <p:cNvPr id="1026" name="Picture 2" descr="Image result for microsoft mvp">
            <a:extLst>
              <a:ext uri="{FF2B5EF4-FFF2-40B4-BE49-F238E27FC236}">
                <a16:creationId xmlns:a16="http://schemas.microsoft.com/office/drawing/2014/main" id="{8E1AB5E9-1B2C-4A39-B94D-5E42CC4026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97991" y="5689785"/>
            <a:ext cx="1241980" cy="57322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0DB52CA-8AA1-4CB1-B809-E5D526E7F226}"/>
              </a:ext>
            </a:extLst>
          </p:cNvPr>
          <p:cNvSpPr txBox="1"/>
          <p:nvPr/>
        </p:nvSpPr>
        <p:spPr>
          <a:xfrm>
            <a:off x="2522597" y="1951294"/>
            <a:ext cx="6521115" cy="369332"/>
          </a:xfrm>
          <a:prstGeom prst="rect">
            <a:avLst/>
          </a:prstGeom>
          <a:noFill/>
        </p:spPr>
        <p:txBody>
          <a:bodyPr wrap="square" rtlCol="0">
            <a:spAutoFit/>
          </a:bodyPr>
          <a:lstStyle/>
          <a:p>
            <a:pPr algn="r"/>
            <a:r>
              <a:rPr lang="en-US" i="1" dirty="0">
                <a:solidFill>
                  <a:schemeClr val="bg2"/>
                </a:solidFill>
              </a:rPr>
              <a:t>with GitHub, Azure and Azure DevOps</a:t>
            </a:r>
          </a:p>
        </p:txBody>
      </p:sp>
    </p:spTree>
    <p:extLst>
      <p:ext uri="{BB962C8B-B14F-4D97-AF65-F5344CB8AC3E}">
        <p14:creationId xmlns:p14="http://schemas.microsoft.com/office/powerpoint/2010/main" val="25741603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6DD8F2-7292-4EA8-B362-306E95D9A06D}"/>
              </a:ext>
            </a:extLst>
          </p:cNvPr>
          <p:cNvSpPr>
            <a:spLocks noGrp="1"/>
          </p:cNvSpPr>
          <p:nvPr>
            <p:ph type="title"/>
          </p:nvPr>
        </p:nvSpPr>
        <p:spPr/>
        <p:txBody>
          <a:bodyPr/>
          <a:lstStyle/>
          <a:p>
            <a:r>
              <a:rPr lang="en-US" dirty="0"/>
              <a:t>Why GitHub?</a:t>
            </a:r>
          </a:p>
        </p:txBody>
      </p:sp>
      <p:sp>
        <p:nvSpPr>
          <p:cNvPr id="20" name="TextBox 19">
            <a:extLst>
              <a:ext uri="{FF2B5EF4-FFF2-40B4-BE49-F238E27FC236}">
                <a16:creationId xmlns:a16="http://schemas.microsoft.com/office/drawing/2014/main" id="{209163BA-98C6-458A-8710-4815BD0AB909}"/>
              </a:ext>
            </a:extLst>
          </p:cNvPr>
          <p:cNvSpPr txBox="1"/>
          <p:nvPr/>
        </p:nvSpPr>
        <p:spPr>
          <a:xfrm>
            <a:off x="6583319" y="6354375"/>
            <a:ext cx="4843827" cy="276999"/>
          </a:xfrm>
          <a:prstGeom prst="rect">
            <a:avLst/>
          </a:prstGeom>
          <a:noFill/>
        </p:spPr>
        <p:txBody>
          <a:bodyPr wrap="none" rtlCol="0">
            <a:spAutoFit/>
          </a:bodyPr>
          <a:lstStyle/>
          <a:p>
            <a:r>
              <a:rPr lang="en-US" sz="1200" i="1" dirty="0"/>
              <a:t>Source: 2019 Open Source Security and Risk Analysis (OSSRA) Report</a:t>
            </a:r>
          </a:p>
        </p:txBody>
      </p:sp>
      <p:pic>
        <p:nvPicPr>
          <p:cNvPr id="21" name="Picture 4" descr="Related image">
            <a:extLst>
              <a:ext uri="{FF2B5EF4-FFF2-40B4-BE49-F238E27FC236}">
                <a16:creationId xmlns:a16="http://schemas.microsoft.com/office/drawing/2014/main" id="{30FA30C9-323E-41F3-9430-FAC1FD1906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7814" y="1737126"/>
            <a:ext cx="4192120" cy="4192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26156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6DD8F2-7292-4EA8-B362-306E95D9A06D}"/>
              </a:ext>
            </a:extLst>
          </p:cNvPr>
          <p:cNvSpPr>
            <a:spLocks noGrp="1"/>
          </p:cNvSpPr>
          <p:nvPr>
            <p:ph type="title"/>
          </p:nvPr>
        </p:nvSpPr>
        <p:spPr/>
        <p:txBody>
          <a:bodyPr/>
          <a:lstStyle/>
          <a:p>
            <a:r>
              <a:rPr lang="en-US" dirty="0"/>
              <a:t>Open Source Software</a:t>
            </a:r>
          </a:p>
        </p:txBody>
      </p:sp>
      <p:sp>
        <p:nvSpPr>
          <p:cNvPr id="5" name="Content Placeholder 4">
            <a:extLst>
              <a:ext uri="{FF2B5EF4-FFF2-40B4-BE49-F238E27FC236}">
                <a16:creationId xmlns:a16="http://schemas.microsoft.com/office/drawing/2014/main" id="{2AB5FF3B-8EC2-4DC7-B6B1-9085559F99A0}"/>
              </a:ext>
            </a:extLst>
          </p:cNvPr>
          <p:cNvSpPr>
            <a:spLocks noGrp="1"/>
          </p:cNvSpPr>
          <p:nvPr>
            <p:ph idx="1"/>
          </p:nvPr>
        </p:nvSpPr>
        <p:spPr>
          <a:xfrm>
            <a:off x="838200" y="1384507"/>
            <a:ext cx="10515600" cy="731310"/>
          </a:xfrm>
        </p:spPr>
        <p:txBody>
          <a:bodyPr/>
          <a:lstStyle/>
          <a:p>
            <a:pPr marL="0" indent="0">
              <a:buNone/>
            </a:pPr>
            <a:r>
              <a:rPr lang="en-US" dirty="0"/>
              <a:t>Fundamentally shifts software development</a:t>
            </a:r>
          </a:p>
        </p:txBody>
      </p:sp>
      <p:grpSp>
        <p:nvGrpSpPr>
          <p:cNvPr id="10" name="Group 9">
            <a:extLst>
              <a:ext uri="{FF2B5EF4-FFF2-40B4-BE49-F238E27FC236}">
                <a16:creationId xmlns:a16="http://schemas.microsoft.com/office/drawing/2014/main" id="{C7C77016-0D92-4A42-AD0A-AE4BA49BA999}"/>
              </a:ext>
            </a:extLst>
          </p:cNvPr>
          <p:cNvGrpSpPr/>
          <p:nvPr/>
        </p:nvGrpSpPr>
        <p:grpSpPr>
          <a:xfrm>
            <a:off x="2416954" y="2334247"/>
            <a:ext cx="2646708" cy="2646706"/>
            <a:chOff x="2008002" y="2894834"/>
            <a:chExt cx="2646708" cy="2646706"/>
          </a:xfrm>
        </p:grpSpPr>
        <p:sp>
          <p:nvSpPr>
            <p:cNvPr id="6" name="Oval 5">
              <a:extLst>
                <a:ext uri="{FF2B5EF4-FFF2-40B4-BE49-F238E27FC236}">
                  <a16:creationId xmlns:a16="http://schemas.microsoft.com/office/drawing/2014/main" id="{578C9590-6F1D-4BDA-8C06-35614820B69D}"/>
                </a:ext>
              </a:extLst>
            </p:cNvPr>
            <p:cNvSpPr/>
            <p:nvPr/>
          </p:nvSpPr>
          <p:spPr>
            <a:xfrm>
              <a:off x="2008004" y="2894834"/>
              <a:ext cx="2646706" cy="2646706"/>
            </a:xfrm>
            <a:prstGeom prst="ellipse">
              <a:avLst/>
            </a:prstGeom>
            <a:no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Arc 8">
              <a:extLst>
                <a:ext uri="{FF2B5EF4-FFF2-40B4-BE49-F238E27FC236}">
                  <a16:creationId xmlns:a16="http://schemas.microsoft.com/office/drawing/2014/main" id="{2AE1BDC6-7549-4FB6-89FF-3322564ACF4C}"/>
                </a:ext>
              </a:extLst>
            </p:cNvPr>
            <p:cNvSpPr/>
            <p:nvPr/>
          </p:nvSpPr>
          <p:spPr>
            <a:xfrm rot="296895">
              <a:off x="2008002" y="2894834"/>
              <a:ext cx="2646706" cy="2646706"/>
            </a:xfrm>
            <a:prstGeom prst="arc">
              <a:avLst>
                <a:gd name="adj1" fmla="val 15814262"/>
                <a:gd name="adj2" fmla="val 15285668"/>
              </a:avLst>
            </a:prstGeom>
            <a:ln w="762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14" name="TextBox 13">
            <a:extLst>
              <a:ext uri="{FF2B5EF4-FFF2-40B4-BE49-F238E27FC236}">
                <a16:creationId xmlns:a16="http://schemas.microsoft.com/office/drawing/2014/main" id="{2737371E-3CFF-4253-8A82-09160B04A2C3}"/>
              </a:ext>
            </a:extLst>
          </p:cNvPr>
          <p:cNvSpPr txBox="1"/>
          <p:nvPr/>
        </p:nvSpPr>
        <p:spPr>
          <a:xfrm>
            <a:off x="3204744" y="3303657"/>
            <a:ext cx="1071126" cy="707886"/>
          </a:xfrm>
          <a:prstGeom prst="rect">
            <a:avLst/>
          </a:prstGeom>
          <a:noFill/>
        </p:spPr>
        <p:txBody>
          <a:bodyPr wrap="none" rtlCol="0">
            <a:spAutoFit/>
          </a:bodyPr>
          <a:lstStyle/>
          <a:p>
            <a:pPr algn="ctr"/>
            <a:r>
              <a:rPr lang="en-US" sz="4000" dirty="0">
                <a:solidFill>
                  <a:schemeClr val="bg1"/>
                </a:solidFill>
              </a:rPr>
              <a:t>99%</a:t>
            </a:r>
          </a:p>
        </p:txBody>
      </p:sp>
      <p:sp>
        <p:nvSpPr>
          <p:cNvPr id="16" name="Content Placeholder 4">
            <a:extLst>
              <a:ext uri="{FF2B5EF4-FFF2-40B4-BE49-F238E27FC236}">
                <a16:creationId xmlns:a16="http://schemas.microsoft.com/office/drawing/2014/main" id="{D9CE8A5E-4C57-4CC5-9884-6A0B60A901A7}"/>
              </a:ext>
            </a:extLst>
          </p:cNvPr>
          <p:cNvSpPr txBox="1">
            <a:spLocks/>
          </p:cNvSpPr>
          <p:nvPr/>
        </p:nvSpPr>
        <p:spPr>
          <a:xfrm>
            <a:off x="2008532" y="5090168"/>
            <a:ext cx="3463549" cy="778138"/>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0"/>
              </a:spcBef>
              <a:spcAft>
                <a:spcPts val="0"/>
              </a:spcAft>
              <a:buFont typeface="Arial" panose="020B0604020202020204" pitchFamily="34" charset="0"/>
              <a:buChar char="•"/>
              <a:defRPr sz="2400" kern="1200">
                <a:solidFill>
                  <a:schemeClr val="tx1"/>
                </a:solidFill>
                <a:latin typeface="+mn-lt"/>
                <a:ea typeface="+mn-ea"/>
                <a:cs typeface="Segoe UI" panose="020B0502040204020203" pitchFamily="34" charset="0"/>
              </a:defRPr>
            </a:lvl1pPr>
            <a:lvl2pPr marL="685800" indent="-228600" algn="l" defTabSz="914400" rtl="0" eaLnBrk="1" latinLnBrk="0" hangingPunct="1">
              <a:lnSpc>
                <a:spcPct val="100000"/>
              </a:lnSpc>
              <a:spcBef>
                <a:spcPts val="0"/>
              </a:spcBef>
              <a:spcAft>
                <a:spcPts val="0"/>
              </a:spcAft>
              <a:buFont typeface="Arial" panose="020B0604020202020204" pitchFamily="34" charset="0"/>
              <a:buChar char="•"/>
              <a:defRPr sz="2000" kern="1200">
                <a:solidFill>
                  <a:schemeClr val="tx1"/>
                </a:solidFill>
                <a:latin typeface="+mn-lt"/>
                <a:ea typeface="+mn-ea"/>
                <a:cs typeface="Segoe UI" panose="020B0502040204020203" pitchFamily="34" charset="0"/>
              </a:defRPr>
            </a:lvl2pPr>
            <a:lvl3pPr marL="1143000" indent="-228600" algn="l" defTabSz="914400" rtl="0" eaLnBrk="1" latinLnBrk="0" hangingPunct="1">
              <a:lnSpc>
                <a:spcPct val="100000"/>
              </a:lnSpc>
              <a:spcBef>
                <a:spcPts val="0"/>
              </a:spcBef>
              <a:spcAft>
                <a:spcPts val="0"/>
              </a:spcAft>
              <a:buFont typeface="Arial" panose="020B0604020202020204" pitchFamily="34" charset="0"/>
              <a:buChar char="•"/>
              <a:defRPr sz="1800" kern="1200">
                <a:solidFill>
                  <a:schemeClr val="tx1"/>
                </a:solidFill>
                <a:latin typeface="+mn-lt"/>
                <a:ea typeface="+mn-ea"/>
                <a:cs typeface="Segoe UI" panose="020B0502040204020203" pitchFamily="34" charset="0"/>
              </a:defRPr>
            </a:lvl3pPr>
            <a:lvl4pPr marL="1600200" indent="-228600" algn="l" defTabSz="914400" rtl="0" eaLnBrk="1" latinLnBrk="0" hangingPunct="1">
              <a:lnSpc>
                <a:spcPct val="100000"/>
              </a:lnSpc>
              <a:spcBef>
                <a:spcPts val="0"/>
              </a:spcBef>
              <a:spcAft>
                <a:spcPts val="0"/>
              </a:spcAft>
              <a:buFont typeface="Arial" panose="020B0604020202020204" pitchFamily="34" charset="0"/>
              <a:buChar char="•"/>
              <a:defRPr sz="1600" kern="1200">
                <a:solidFill>
                  <a:schemeClr val="tx1"/>
                </a:solidFill>
                <a:latin typeface="+mn-lt"/>
                <a:ea typeface="+mn-ea"/>
                <a:cs typeface="Segoe UI" panose="020B0502040204020203" pitchFamily="34" charset="0"/>
              </a:defRPr>
            </a:lvl4pPr>
            <a:lvl5pPr marL="2057400" indent="-228600" algn="l" defTabSz="914400" rtl="0" eaLnBrk="1" latinLnBrk="0" hangingPunct="1">
              <a:lnSpc>
                <a:spcPct val="100000"/>
              </a:lnSpc>
              <a:spcBef>
                <a:spcPts val="0"/>
              </a:spcBef>
              <a:spcAft>
                <a:spcPts val="0"/>
              </a:spcAft>
              <a:buFont typeface="Arial" panose="020B0604020202020204" pitchFamily="34" charset="0"/>
              <a:buChar char="•"/>
              <a:defRPr sz="140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solidFill>
                  <a:schemeClr val="bg1"/>
                </a:solidFill>
              </a:rPr>
              <a:t>of large enterprise applications leverage open source software</a:t>
            </a:r>
          </a:p>
        </p:txBody>
      </p:sp>
      <p:grpSp>
        <p:nvGrpSpPr>
          <p:cNvPr id="19" name="Group 18">
            <a:extLst>
              <a:ext uri="{FF2B5EF4-FFF2-40B4-BE49-F238E27FC236}">
                <a16:creationId xmlns:a16="http://schemas.microsoft.com/office/drawing/2014/main" id="{5D84473D-A51F-4B61-9533-E6DC488C2F02}"/>
              </a:ext>
            </a:extLst>
          </p:cNvPr>
          <p:cNvGrpSpPr/>
          <p:nvPr/>
        </p:nvGrpSpPr>
        <p:grpSpPr>
          <a:xfrm>
            <a:off x="7470501" y="2334247"/>
            <a:ext cx="2865136" cy="3534059"/>
            <a:chOff x="7318866" y="2334247"/>
            <a:chExt cx="2865136" cy="3534059"/>
          </a:xfrm>
        </p:grpSpPr>
        <p:grpSp>
          <p:nvGrpSpPr>
            <p:cNvPr id="11" name="Group 10">
              <a:extLst>
                <a:ext uri="{FF2B5EF4-FFF2-40B4-BE49-F238E27FC236}">
                  <a16:creationId xmlns:a16="http://schemas.microsoft.com/office/drawing/2014/main" id="{DB8CED00-7664-4C80-A575-98ECAC179390}"/>
                </a:ext>
              </a:extLst>
            </p:cNvPr>
            <p:cNvGrpSpPr/>
            <p:nvPr/>
          </p:nvGrpSpPr>
          <p:grpSpPr>
            <a:xfrm>
              <a:off x="7428081" y="2334247"/>
              <a:ext cx="2646706" cy="2646706"/>
              <a:chOff x="2008004" y="2894834"/>
              <a:chExt cx="2646706" cy="2646706"/>
            </a:xfrm>
          </p:grpSpPr>
          <p:sp>
            <p:nvSpPr>
              <p:cNvPr id="12" name="Oval 11">
                <a:extLst>
                  <a:ext uri="{FF2B5EF4-FFF2-40B4-BE49-F238E27FC236}">
                    <a16:creationId xmlns:a16="http://schemas.microsoft.com/office/drawing/2014/main" id="{65D59D0F-B569-4D82-AA3B-A05247126947}"/>
                  </a:ext>
                </a:extLst>
              </p:cNvPr>
              <p:cNvSpPr/>
              <p:nvPr/>
            </p:nvSpPr>
            <p:spPr>
              <a:xfrm>
                <a:off x="2008004" y="2894834"/>
                <a:ext cx="2646706" cy="2646706"/>
              </a:xfrm>
              <a:prstGeom prst="ellipse">
                <a:avLst/>
              </a:prstGeom>
              <a:no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Arc 12">
                <a:extLst>
                  <a:ext uri="{FF2B5EF4-FFF2-40B4-BE49-F238E27FC236}">
                    <a16:creationId xmlns:a16="http://schemas.microsoft.com/office/drawing/2014/main" id="{0E1127C2-E60F-460E-A2CC-8FDB4A56E722}"/>
                  </a:ext>
                </a:extLst>
              </p:cNvPr>
              <p:cNvSpPr/>
              <p:nvPr/>
            </p:nvSpPr>
            <p:spPr>
              <a:xfrm rot="296895">
                <a:off x="2008004" y="2894834"/>
                <a:ext cx="2646706" cy="2646706"/>
              </a:xfrm>
              <a:prstGeom prst="arc">
                <a:avLst>
                  <a:gd name="adj1" fmla="val 15775646"/>
                  <a:gd name="adj2" fmla="val 12432111"/>
                </a:avLst>
              </a:prstGeom>
              <a:ln w="762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15" name="TextBox 14">
              <a:extLst>
                <a:ext uri="{FF2B5EF4-FFF2-40B4-BE49-F238E27FC236}">
                  <a16:creationId xmlns:a16="http://schemas.microsoft.com/office/drawing/2014/main" id="{09D84C2A-20F0-4755-9D9A-C69EE6737582}"/>
                </a:ext>
              </a:extLst>
            </p:cNvPr>
            <p:cNvSpPr txBox="1"/>
            <p:nvPr/>
          </p:nvSpPr>
          <p:spPr>
            <a:xfrm>
              <a:off x="8215871" y="3303657"/>
              <a:ext cx="1071126" cy="707886"/>
            </a:xfrm>
            <a:prstGeom prst="rect">
              <a:avLst/>
            </a:prstGeom>
            <a:noFill/>
          </p:spPr>
          <p:txBody>
            <a:bodyPr wrap="none" rtlCol="0">
              <a:spAutoFit/>
            </a:bodyPr>
            <a:lstStyle/>
            <a:p>
              <a:pPr algn="ctr"/>
              <a:r>
                <a:rPr lang="en-US" sz="4000" dirty="0">
                  <a:solidFill>
                    <a:schemeClr val="bg1"/>
                  </a:solidFill>
                </a:rPr>
                <a:t>90%</a:t>
              </a:r>
            </a:p>
          </p:txBody>
        </p:sp>
        <p:sp>
          <p:nvSpPr>
            <p:cNvPr id="17" name="Content Placeholder 4">
              <a:extLst>
                <a:ext uri="{FF2B5EF4-FFF2-40B4-BE49-F238E27FC236}">
                  <a16:creationId xmlns:a16="http://schemas.microsoft.com/office/drawing/2014/main" id="{F72C825F-91C2-465C-98F8-CA8325662B43}"/>
                </a:ext>
              </a:extLst>
            </p:cNvPr>
            <p:cNvSpPr txBox="1">
              <a:spLocks/>
            </p:cNvSpPr>
            <p:nvPr/>
          </p:nvSpPr>
          <p:spPr>
            <a:xfrm>
              <a:off x="7318866" y="5090168"/>
              <a:ext cx="2865136" cy="77813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0"/>
                </a:spcBef>
                <a:spcAft>
                  <a:spcPts val="0"/>
                </a:spcAft>
                <a:buFont typeface="Arial" panose="020B0604020202020204" pitchFamily="34" charset="0"/>
                <a:buChar char="•"/>
                <a:defRPr sz="2400" kern="1200">
                  <a:solidFill>
                    <a:schemeClr val="tx1"/>
                  </a:solidFill>
                  <a:latin typeface="+mn-lt"/>
                  <a:ea typeface="+mn-ea"/>
                  <a:cs typeface="Segoe UI" panose="020B0502040204020203" pitchFamily="34" charset="0"/>
                </a:defRPr>
              </a:lvl1pPr>
              <a:lvl2pPr marL="685800" indent="-228600" algn="l" defTabSz="914400" rtl="0" eaLnBrk="1" latinLnBrk="0" hangingPunct="1">
                <a:lnSpc>
                  <a:spcPct val="100000"/>
                </a:lnSpc>
                <a:spcBef>
                  <a:spcPts val="0"/>
                </a:spcBef>
                <a:spcAft>
                  <a:spcPts val="0"/>
                </a:spcAft>
                <a:buFont typeface="Arial" panose="020B0604020202020204" pitchFamily="34" charset="0"/>
                <a:buChar char="•"/>
                <a:defRPr sz="2000" kern="1200">
                  <a:solidFill>
                    <a:schemeClr val="tx1"/>
                  </a:solidFill>
                  <a:latin typeface="+mn-lt"/>
                  <a:ea typeface="+mn-ea"/>
                  <a:cs typeface="Segoe UI" panose="020B0502040204020203" pitchFamily="34" charset="0"/>
                </a:defRPr>
              </a:lvl2pPr>
              <a:lvl3pPr marL="1143000" indent="-228600" algn="l" defTabSz="914400" rtl="0" eaLnBrk="1" latinLnBrk="0" hangingPunct="1">
                <a:lnSpc>
                  <a:spcPct val="100000"/>
                </a:lnSpc>
                <a:spcBef>
                  <a:spcPts val="0"/>
                </a:spcBef>
                <a:spcAft>
                  <a:spcPts val="0"/>
                </a:spcAft>
                <a:buFont typeface="Arial" panose="020B0604020202020204" pitchFamily="34" charset="0"/>
                <a:buChar char="•"/>
                <a:defRPr sz="1800" kern="1200">
                  <a:solidFill>
                    <a:schemeClr val="tx1"/>
                  </a:solidFill>
                  <a:latin typeface="+mn-lt"/>
                  <a:ea typeface="+mn-ea"/>
                  <a:cs typeface="Segoe UI" panose="020B0502040204020203" pitchFamily="34" charset="0"/>
                </a:defRPr>
              </a:lvl3pPr>
              <a:lvl4pPr marL="1600200" indent="-228600" algn="l" defTabSz="914400" rtl="0" eaLnBrk="1" latinLnBrk="0" hangingPunct="1">
                <a:lnSpc>
                  <a:spcPct val="100000"/>
                </a:lnSpc>
                <a:spcBef>
                  <a:spcPts val="0"/>
                </a:spcBef>
                <a:spcAft>
                  <a:spcPts val="0"/>
                </a:spcAft>
                <a:buFont typeface="Arial" panose="020B0604020202020204" pitchFamily="34" charset="0"/>
                <a:buChar char="•"/>
                <a:defRPr sz="1600" kern="1200">
                  <a:solidFill>
                    <a:schemeClr val="tx1"/>
                  </a:solidFill>
                  <a:latin typeface="+mn-lt"/>
                  <a:ea typeface="+mn-ea"/>
                  <a:cs typeface="Segoe UI" panose="020B0502040204020203" pitchFamily="34" charset="0"/>
                </a:defRPr>
              </a:lvl4pPr>
              <a:lvl5pPr marL="2057400" indent="-228600" algn="l" defTabSz="914400" rtl="0" eaLnBrk="1" latinLnBrk="0" hangingPunct="1">
                <a:lnSpc>
                  <a:spcPct val="100000"/>
                </a:lnSpc>
                <a:spcBef>
                  <a:spcPts val="0"/>
                </a:spcBef>
                <a:spcAft>
                  <a:spcPts val="0"/>
                </a:spcAft>
                <a:buFont typeface="Arial" panose="020B0604020202020204" pitchFamily="34" charset="0"/>
                <a:buChar char="•"/>
                <a:defRPr sz="140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solidFill>
                    <a:schemeClr val="bg1"/>
                  </a:solidFill>
                </a:rPr>
                <a:t>of open source code in new code bases</a:t>
              </a:r>
            </a:p>
          </p:txBody>
        </p:sp>
      </p:grpSp>
      <p:sp>
        <p:nvSpPr>
          <p:cNvPr id="20" name="TextBox 19">
            <a:extLst>
              <a:ext uri="{FF2B5EF4-FFF2-40B4-BE49-F238E27FC236}">
                <a16:creationId xmlns:a16="http://schemas.microsoft.com/office/drawing/2014/main" id="{209163BA-98C6-458A-8710-4815BD0AB909}"/>
              </a:ext>
            </a:extLst>
          </p:cNvPr>
          <p:cNvSpPr txBox="1"/>
          <p:nvPr/>
        </p:nvSpPr>
        <p:spPr>
          <a:xfrm>
            <a:off x="6583319" y="6354375"/>
            <a:ext cx="4843827" cy="276999"/>
          </a:xfrm>
          <a:prstGeom prst="rect">
            <a:avLst/>
          </a:prstGeom>
          <a:noFill/>
        </p:spPr>
        <p:txBody>
          <a:bodyPr wrap="none" rtlCol="0">
            <a:spAutoFit/>
          </a:bodyPr>
          <a:lstStyle/>
          <a:p>
            <a:r>
              <a:rPr lang="en-US" sz="1200" i="1" dirty="0"/>
              <a:t>Source: 2019 Open Source Security and Risk Analysis (OSSRA) Report</a:t>
            </a:r>
          </a:p>
        </p:txBody>
      </p:sp>
    </p:spTree>
    <p:extLst>
      <p:ext uri="{BB962C8B-B14F-4D97-AF65-F5344CB8AC3E}">
        <p14:creationId xmlns:p14="http://schemas.microsoft.com/office/powerpoint/2010/main" val="3203295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6DD8F2-7292-4EA8-B362-306E95D9A06D}"/>
              </a:ext>
            </a:extLst>
          </p:cNvPr>
          <p:cNvSpPr>
            <a:spLocks noGrp="1"/>
          </p:cNvSpPr>
          <p:nvPr>
            <p:ph type="title"/>
          </p:nvPr>
        </p:nvSpPr>
        <p:spPr/>
        <p:txBody>
          <a:bodyPr/>
          <a:lstStyle/>
          <a:p>
            <a:r>
              <a:rPr lang="en-US" dirty="0"/>
              <a:t>Microsoft </a:t>
            </a:r>
            <a:r>
              <a:rPr lang="en-US" b="0" dirty="0">
                <a:solidFill>
                  <a:schemeClr val="accent2"/>
                </a:solidFill>
              </a:rPr>
              <a:t>♥</a:t>
            </a:r>
            <a:r>
              <a:rPr lang="en-US" b="0" dirty="0"/>
              <a:t> </a:t>
            </a:r>
            <a:r>
              <a:rPr lang="en-US" dirty="0"/>
              <a:t>GitHub</a:t>
            </a:r>
          </a:p>
        </p:txBody>
      </p:sp>
      <p:sp>
        <p:nvSpPr>
          <p:cNvPr id="5" name="Content Placeholder 4">
            <a:extLst>
              <a:ext uri="{FF2B5EF4-FFF2-40B4-BE49-F238E27FC236}">
                <a16:creationId xmlns:a16="http://schemas.microsoft.com/office/drawing/2014/main" id="{2AB5FF3B-8EC2-4DC7-B6B1-9085559F99A0}"/>
              </a:ext>
            </a:extLst>
          </p:cNvPr>
          <p:cNvSpPr>
            <a:spLocks noGrp="1"/>
          </p:cNvSpPr>
          <p:nvPr>
            <p:ph idx="1"/>
          </p:nvPr>
        </p:nvSpPr>
        <p:spPr>
          <a:xfrm>
            <a:off x="838200" y="1384507"/>
            <a:ext cx="10515600" cy="731310"/>
          </a:xfrm>
        </p:spPr>
        <p:txBody>
          <a:bodyPr/>
          <a:lstStyle/>
          <a:p>
            <a:pPr marL="0" indent="0">
              <a:buNone/>
            </a:pPr>
            <a:r>
              <a:rPr lang="en-US" dirty="0"/>
              <a:t>Microsoft bought GitHub for $7.5B</a:t>
            </a:r>
          </a:p>
        </p:txBody>
      </p:sp>
      <p:sp>
        <p:nvSpPr>
          <p:cNvPr id="2" name="Rectangle 1">
            <a:extLst>
              <a:ext uri="{FF2B5EF4-FFF2-40B4-BE49-F238E27FC236}">
                <a16:creationId xmlns:a16="http://schemas.microsoft.com/office/drawing/2014/main" id="{446A9302-27E2-479E-AC4E-BAEA8A86E264}"/>
              </a:ext>
            </a:extLst>
          </p:cNvPr>
          <p:cNvSpPr/>
          <p:nvPr/>
        </p:nvSpPr>
        <p:spPr>
          <a:xfrm>
            <a:off x="1700141" y="2504261"/>
            <a:ext cx="4094123" cy="25594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~40 million</a:t>
            </a:r>
          </a:p>
          <a:p>
            <a:pPr algn="ctr"/>
            <a:r>
              <a:rPr lang="en-US" sz="4000" b="1" dirty="0"/>
              <a:t>users</a:t>
            </a:r>
          </a:p>
        </p:txBody>
      </p:sp>
      <p:sp>
        <p:nvSpPr>
          <p:cNvPr id="21" name="Rectangle 20">
            <a:extLst>
              <a:ext uri="{FF2B5EF4-FFF2-40B4-BE49-F238E27FC236}">
                <a16:creationId xmlns:a16="http://schemas.microsoft.com/office/drawing/2014/main" id="{F45E46B9-9C03-4FD2-AA11-A447B7342B19}"/>
              </a:ext>
            </a:extLst>
          </p:cNvPr>
          <p:cNvSpPr/>
          <p:nvPr/>
        </p:nvSpPr>
        <p:spPr>
          <a:xfrm>
            <a:off x="6718619" y="2504261"/>
            <a:ext cx="4094123" cy="25594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~100 million</a:t>
            </a:r>
          </a:p>
          <a:p>
            <a:pPr algn="ctr"/>
            <a:r>
              <a:rPr lang="en-US" sz="4000" b="1" dirty="0"/>
              <a:t>repos</a:t>
            </a:r>
          </a:p>
        </p:txBody>
      </p:sp>
      <p:sp>
        <p:nvSpPr>
          <p:cNvPr id="22" name="Content Placeholder 4">
            <a:extLst>
              <a:ext uri="{FF2B5EF4-FFF2-40B4-BE49-F238E27FC236}">
                <a16:creationId xmlns:a16="http://schemas.microsoft.com/office/drawing/2014/main" id="{DDDAD256-A77B-4CDF-8DEE-CABD48CA8CD3}"/>
              </a:ext>
            </a:extLst>
          </p:cNvPr>
          <p:cNvSpPr txBox="1">
            <a:spLocks/>
          </p:cNvSpPr>
          <p:nvPr/>
        </p:nvSpPr>
        <p:spPr>
          <a:xfrm>
            <a:off x="7033905" y="5208573"/>
            <a:ext cx="3463549" cy="778138"/>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0"/>
              </a:spcBef>
              <a:spcAft>
                <a:spcPts val="0"/>
              </a:spcAft>
              <a:buFont typeface="Arial" panose="020B0604020202020204" pitchFamily="34" charset="0"/>
              <a:buChar char="•"/>
              <a:defRPr sz="2400" kern="1200">
                <a:solidFill>
                  <a:schemeClr val="tx1"/>
                </a:solidFill>
                <a:latin typeface="+mn-lt"/>
                <a:ea typeface="+mn-ea"/>
                <a:cs typeface="Segoe UI" panose="020B0502040204020203" pitchFamily="34" charset="0"/>
              </a:defRPr>
            </a:lvl1pPr>
            <a:lvl2pPr marL="685800" indent="-228600" algn="l" defTabSz="914400" rtl="0" eaLnBrk="1" latinLnBrk="0" hangingPunct="1">
              <a:lnSpc>
                <a:spcPct val="100000"/>
              </a:lnSpc>
              <a:spcBef>
                <a:spcPts val="0"/>
              </a:spcBef>
              <a:spcAft>
                <a:spcPts val="0"/>
              </a:spcAft>
              <a:buFont typeface="Arial" panose="020B0604020202020204" pitchFamily="34" charset="0"/>
              <a:buChar char="•"/>
              <a:defRPr sz="2000" kern="1200">
                <a:solidFill>
                  <a:schemeClr val="tx1"/>
                </a:solidFill>
                <a:latin typeface="+mn-lt"/>
                <a:ea typeface="+mn-ea"/>
                <a:cs typeface="Segoe UI" panose="020B0502040204020203" pitchFamily="34" charset="0"/>
              </a:defRPr>
            </a:lvl2pPr>
            <a:lvl3pPr marL="1143000" indent="-228600" algn="l" defTabSz="914400" rtl="0" eaLnBrk="1" latinLnBrk="0" hangingPunct="1">
              <a:lnSpc>
                <a:spcPct val="100000"/>
              </a:lnSpc>
              <a:spcBef>
                <a:spcPts val="0"/>
              </a:spcBef>
              <a:spcAft>
                <a:spcPts val="0"/>
              </a:spcAft>
              <a:buFont typeface="Arial" panose="020B0604020202020204" pitchFamily="34" charset="0"/>
              <a:buChar char="•"/>
              <a:defRPr sz="1800" kern="1200">
                <a:solidFill>
                  <a:schemeClr val="tx1"/>
                </a:solidFill>
                <a:latin typeface="+mn-lt"/>
                <a:ea typeface="+mn-ea"/>
                <a:cs typeface="Segoe UI" panose="020B0502040204020203" pitchFamily="34" charset="0"/>
              </a:defRPr>
            </a:lvl3pPr>
            <a:lvl4pPr marL="1600200" indent="-228600" algn="l" defTabSz="914400" rtl="0" eaLnBrk="1" latinLnBrk="0" hangingPunct="1">
              <a:lnSpc>
                <a:spcPct val="100000"/>
              </a:lnSpc>
              <a:spcBef>
                <a:spcPts val="0"/>
              </a:spcBef>
              <a:spcAft>
                <a:spcPts val="0"/>
              </a:spcAft>
              <a:buFont typeface="Arial" panose="020B0604020202020204" pitchFamily="34" charset="0"/>
              <a:buChar char="•"/>
              <a:defRPr sz="1600" kern="1200">
                <a:solidFill>
                  <a:schemeClr val="tx1"/>
                </a:solidFill>
                <a:latin typeface="+mn-lt"/>
                <a:ea typeface="+mn-ea"/>
                <a:cs typeface="Segoe UI" panose="020B0502040204020203" pitchFamily="34" charset="0"/>
              </a:defRPr>
            </a:lvl4pPr>
            <a:lvl5pPr marL="2057400" indent="-228600" algn="l" defTabSz="914400" rtl="0" eaLnBrk="1" latinLnBrk="0" hangingPunct="1">
              <a:lnSpc>
                <a:spcPct val="100000"/>
              </a:lnSpc>
              <a:spcBef>
                <a:spcPts val="0"/>
              </a:spcBef>
              <a:spcAft>
                <a:spcPts val="0"/>
              </a:spcAft>
              <a:buFont typeface="Arial" panose="020B0604020202020204" pitchFamily="34" charset="0"/>
              <a:buChar char="•"/>
              <a:defRPr sz="140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t>~29 million public</a:t>
            </a:r>
          </a:p>
        </p:txBody>
      </p:sp>
    </p:spTree>
    <p:extLst>
      <p:ext uri="{BB962C8B-B14F-4D97-AF65-F5344CB8AC3E}">
        <p14:creationId xmlns:p14="http://schemas.microsoft.com/office/powerpoint/2010/main" val="112768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6DD8F2-7292-4EA8-B362-306E95D9A06D}"/>
              </a:ext>
            </a:extLst>
          </p:cNvPr>
          <p:cNvSpPr>
            <a:spLocks noGrp="1"/>
          </p:cNvSpPr>
          <p:nvPr>
            <p:ph type="title"/>
          </p:nvPr>
        </p:nvSpPr>
        <p:spPr>
          <a:xfrm>
            <a:off x="1240272" y="188456"/>
            <a:ext cx="4181427" cy="1325563"/>
          </a:xfrm>
        </p:spPr>
        <p:txBody>
          <a:bodyPr/>
          <a:lstStyle/>
          <a:p>
            <a:pPr algn="ctr"/>
            <a:r>
              <a:rPr lang="en-US" dirty="0">
                <a:solidFill>
                  <a:schemeClr val="accent2"/>
                </a:solidFill>
              </a:rPr>
              <a:t>Siloed Security</a:t>
            </a:r>
          </a:p>
        </p:txBody>
      </p:sp>
      <p:grpSp>
        <p:nvGrpSpPr>
          <p:cNvPr id="17" name="Group 16">
            <a:extLst>
              <a:ext uri="{FF2B5EF4-FFF2-40B4-BE49-F238E27FC236}">
                <a16:creationId xmlns:a16="http://schemas.microsoft.com/office/drawing/2014/main" id="{7CF9B96A-6B74-4581-A60B-466069BD23DA}"/>
              </a:ext>
            </a:extLst>
          </p:cNvPr>
          <p:cNvGrpSpPr/>
          <p:nvPr/>
        </p:nvGrpSpPr>
        <p:grpSpPr>
          <a:xfrm>
            <a:off x="971695" y="1357024"/>
            <a:ext cx="10248609" cy="1557337"/>
            <a:chOff x="1105191" y="1366214"/>
            <a:chExt cx="10248609" cy="1557337"/>
          </a:xfrm>
        </p:grpSpPr>
        <p:sp>
          <p:nvSpPr>
            <p:cNvPr id="7" name="Rectangle 6">
              <a:extLst>
                <a:ext uri="{FF2B5EF4-FFF2-40B4-BE49-F238E27FC236}">
                  <a16:creationId xmlns:a16="http://schemas.microsoft.com/office/drawing/2014/main" id="{32DB955C-DF6F-4BA9-9F75-BDC6E292E553}"/>
                </a:ext>
              </a:extLst>
            </p:cNvPr>
            <p:cNvSpPr/>
            <p:nvPr/>
          </p:nvSpPr>
          <p:spPr>
            <a:xfrm>
              <a:off x="1105191" y="1366214"/>
              <a:ext cx="4718583" cy="1557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BE405E0-1592-4818-8D06-CD4F5FF922BB}"/>
                </a:ext>
              </a:extLst>
            </p:cNvPr>
            <p:cNvSpPr/>
            <p:nvPr/>
          </p:nvSpPr>
          <p:spPr>
            <a:xfrm rot="1252221">
              <a:off x="5957301" y="2011533"/>
              <a:ext cx="657225" cy="488156"/>
            </a:xfrm>
            <a:prstGeom prst="rect">
              <a:avLst/>
            </a:prstGeom>
            <a:solidFill>
              <a:schemeClr val="tx2">
                <a:lumMod val="25000"/>
                <a:lumOff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E0D945C-7C4E-443A-9645-7AADC1CC8EC4}"/>
                </a:ext>
              </a:extLst>
            </p:cNvPr>
            <p:cNvSpPr/>
            <p:nvPr/>
          </p:nvSpPr>
          <p:spPr>
            <a:xfrm>
              <a:off x="6306247" y="1366214"/>
              <a:ext cx="5047553" cy="1557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A6D2B9B-CE32-43D6-8CF9-1E3E3E24874B}"/>
                </a:ext>
              </a:extLst>
            </p:cNvPr>
            <p:cNvSpPr/>
            <p:nvPr/>
          </p:nvSpPr>
          <p:spPr>
            <a:xfrm>
              <a:off x="5891908" y="1875801"/>
              <a:ext cx="657225" cy="488156"/>
            </a:xfrm>
            <a:prstGeom prst="rect">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5706F682-1649-44FC-9835-F0C5F54756B7}"/>
                </a:ext>
              </a:extLst>
            </p:cNvPr>
            <p:cNvSpPr/>
            <p:nvPr/>
          </p:nvSpPr>
          <p:spPr>
            <a:xfrm rot="5400000">
              <a:off x="6445546" y="1979385"/>
              <a:ext cx="488157" cy="280987"/>
            </a:xfrm>
            <a:prstGeom prst="triangle">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40B5131-F1AD-440D-AE36-9E1724261A13}"/>
                </a:ext>
              </a:extLst>
            </p:cNvPr>
            <p:cNvSpPr txBox="1"/>
            <p:nvPr/>
          </p:nvSpPr>
          <p:spPr>
            <a:xfrm>
              <a:off x="1164014" y="1525530"/>
              <a:ext cx="4577695" cy="1138773"/>
            </a:xfrm>
            <a:prstGeom prst="rect">
              <a:avLst/>
            </a:prstGeom>
            <a:noFill/>
          </p:spPr>
          <p:txBody>
            <a:bodyPr wrap="square" rtlCol="0">
              <a:spAutoFit/>
            </a:bodyPr>
            <a:lstStyle/>
            <a:p>
              <a:pPr algn="ctr"/>
              <a:r>
                <a:rPr lang="en-US" sz="2000" b="1" dirty="0"/>
                <a:t>Testing just before deployment</a:t>
              </a:r>
            </a:p>
            <a:p>
              <a:pPr algn="ctr"/>
              <a:endParaRPr lang="en-US" sz="1600" dirty="0"/>
            </a:p>
            <a:p>
              <a:pPr algn="ctr"/>
              <a:r>
                <a:rPr lang="en-US" sz="1600" dirty="0"/>
                <a:t>Testing happened at the end of the delivery cycle, right before release</a:t>
              </a:r>
              <a:endParaRPr lang="en-US" dirty="0"/>
            </a:p>
          </p:txBody>
        </p:sp>
        <p:sp>
          <p:nvSpPr>
            <p:cNvPr id="18" name="TextBox 17">
              <a:extLst>
                <a:ext uri="{FF2B5EF4-FFF2-40B4-BE49-F238E27FC236}">
                  <a16:creationId xmlns:a16="http://schemas.microsoft.com/office/drawing/2014/main" id="{587B3F67-982D-4E98-850D-323FE917C5D3}"/>
                </a:ext>
              </a:extLst>
            </p:cNvPr>
            <p:cNvSpPr txBox="1"/>
            <p:nvPr/>
          </p:nvSpPr>
          <p:spPr>
            <a:xfrm>
              <a:off x="6830117" y="1452384"/>
              <a:ext cx="4308104" cy="1384995"/>
            </a:xfrm>
            <a:prstGeom prst="rect">
              <a:avLst/>
            </a:prstGeom>
            <a:noFill/>
          </p:spPr>
          <p:txBody>
            <a:bodyPr wrap="square" rtlCol="0">
              <a:spAutoFit/>
            </a:bodyPr>
            <a:lstStyle/>
            <a:p>
              <a:pPr algn="ctr"/>
              <a:r>
                <a:rPr lang="en-US" sz="2000" b="1" dirty="0">
                  <a:solidFill>
                    <a:schemeClr val="bg2"/>
                  </a:solidFill>
                </a:rPr>
                <a:t>Testing from idea to production</a:t>
              </a:r>
            </a:p>
            <a:p>
              <a:pPr algn="ctr"/>
              <a:endParaRPr lang="en-US" sz="1600" dirty="0">
                <a:solidFill>
                  <a:schemeClr val="bg2"/>
                </a:solidFill>
              </a:endParaRPr>
            </a:p>
            <a:p>
              <a:pPr algn="ctr"/>
              <a:r>
                <a:rPr lang="en-US" sz="1600" dirty="0">
                  <a:solidFill>
                    <a:schemeClr val="bg2"/>
                  </a:solidFill>
                </a:rPr>
                <a:t>Testing happens alongside secure coding practices, quality gate checks, and security vulnerability fixes</a:t>
              </a:r>
              <a:endParaRPr lang="en-US" dirty="0">
                <a:solidFill>
                  <a:schemeClr val="bg2"/>
                </a:solidFill>
              </a:endParaRPr>
            </a:p>
          </p:txBody>
        </p:sp>
      </p:grpSp>
      <p:grpSp>
        <p:nvGrpSpPr>
          <p:cNvPr id="20" name="Group 19">
            <a:extLst>
              <a:ext uri="{FF2B5EF4-FFF2-40B4-BE49-F238E27FC236}">
                <a16:creationId xmlns:a16="http://schemas.microsoft.com/office/drawing/2014/main" id="{96749427-7550-43AC-8B55-4A2250FE611D}"/>
              </a:ext>
            </a:extLst>
          </p:cNvPr>
          <p:cNvGrpSpPr/>
          <p:nvPr/>
        </p:nvGrpSpPr>
        <p:grpSpPr>
          <a:xfrm>
            <a:off x="971695" y="3119959"/>
            <a:ext cx="10248609" cy="1557337"/>
            <a:chOff x="1223175" y="1871663"/>
            <a:chExt cx="10248609" cy="1557337"/>
          </a:xfrm>
        </p:grpSpPr>
        <p:sp>
          <p:nvSpPr>
            <p:cNvPr id="23" name="Rectangle 22">
              <a:extLst>
                <a:ext uri="{FF2B5EF4-FFF2-40B4-BE49-F238E27FC236}">
                  <a16:creationId xmlns:a16="http://schemas.microsoft.com/office/drawing/2014/main" id="{BEA9E638-D953-42D0-8FBF-36851D4D9B97}"/>
                </a:ext>
              </a:extLst>
            </p:cNvPr>
            <p:cNvSpPr/>
            <p:nvPr/>
          </p:nvSpPr>
          <p:spPr>
            <a:xfrm>
              <a:off x="1223175" y="1871663"/>
              <a:ext cx="4718583" cy="1557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D21734B-FAD1-4094-8E41-0CC3FB0038DB}"/>
                </a:ext>
              </a:extLst>
            </p:cNvPr>
            <p:cNvSpPr/>
            <p:nvPr/>
          </p:nvSpPr>
          <p:spPr>
            <a:xfrm rot="1252221">
              <a:off x="6075285" y="2516982"/>
              <a:ext cx="657225" cy="488156"/>
            </a:xfrm>
            <a:prstGeom prst="rect">
              <a:avLst/>
            </a:prstGeom>
            <a:solidFill>
              <a:schemeClr val="tx2">
                <a:lumMod val="25000"/>
                <a:lumOff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729B732-C6D0-48B7-98EF-BEF63B394262}"/>
                </a:ext>
              </a:extLst>
            </p:cNvPr>
            <p:cNvSpPr/>
            <p:nvPr/>
          </p:nvSpPr>
          <p:spPr>
            <a:xfrm>
              <a:off x="6424231" y="1871663"/>
              <a:ext cx="5047553" cy="1557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99D1E2C9-25FC-4261-8A3D-720B21803870}"/>
                </a:ext>
              </a:extLst>
            </p:cNvPr>
            <p:cNvSpPr/>
            <p:nvPr/>
          </p:nvSpPr>
          <p:spPr>
            <a:xfrm>
              <a:off x="6009892" y="2381250"/>
              <a:ext cx="657225" cy="488156"/>
            </a:xfrm>
            <a:prstGeom prst="rect">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5E84B4EA-018B-46FB-A691-D3059EC684E0}"/>
                </a:ext>
              </a:extLst>
            </p:cNvPr>
            <p:cNvSpPr/>
            <p:nvPr/>
          </p:nvSpPr>
          <p:spPr>
            <a:xfrm rot="5400000">
              <a:off x="6563530" y="2484834"/>
              <a:ext cx="488157" cy="280987"/>
            </a:xfrm>
            <a:prstGeom prst="triangle">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DD39B9CF-D180-4093-B2B3-717C60645940}"/>
                </a:ext>
              </a:extLst>
            </p:cNvPr>
            <p:cNvSpPr txBox="1"/>
            <p:nvPr/>
          </p:nvSpPr>
          <p:spPr>
            <a:xfrm>
              <a:off x="1281998" y="2030979"/>
              <a:ext cx="4577695" cy="1138773"/>
            </a:xfrm>
            <a:prstGeom prst="rect">
              <a:avLst/>
            </a:prstGeom>
            <a:noFill/>
          </p:spPr>
          <p:txBody>
            <a:bodyPr wrap="square" rtlCol="0">
              <a:spAutoFit/>
            </a:bodyPr>
            <a:lstStyle/>
            <a:p>
              <a:pPr algn="ctr"/>
              <a:r>
                <a:rPr lang="en-US" sz="2000" b="1" dirty="0"/>
                <a:t>Separate security expertise</a:t>
              </a:r>
              <a:endParaRPr lang="en-US" sz="1600" dirty="0"/>
            </a:p>
            <a:p>
              <a:pPr algn="ctr"/>
              <a:endParaRPr lang="en-US" sz="1600" dirty="0"/>
            </a:p>
            <a:p>
              <a:pPr algn="ctr"/>
              <a:r>
                <a:rPr lang="en-US" sz="1600" dirty="0"/>
                <a:t>Development, IT operations, and Security</a:t>
              </a:r>
            </a:p>
            <a:p>
              <a:pPr algn="ctr"/>
              <a:r>
                <a:rPr lang="en-US" sz="1600" dirty="0"/>
                <a:t>teams worked independently</a:t>
              </a:r>
              <a:endParaRPr lang="en-US" dirty="0"/>
            </a:p>
          </p:txBody>
        </p:sp>
        <p:sp>
          <p:nvSpPr>
            <p:cNvPr id="29" name="TextBox 28">
              <a:extLst>
                <a:ext uri="{FF2B5EF4-FFF2-40B4-BE49-F238E27FC236}">
                  <a16:creationId xmlns:a16="http://schemas.microsoft.com/office/drawing/2014/main" id="{28A5AE70-655F-484C-9748-A1E9986B2F94}"/>
                </a:ext>
              </a:extLst>
            </p:cNvPr>
            <p:cNvSpPr txBox="1"/>
            <p:nvPr/>
          </p:nvSpPr>
          <p:spPr>
            <a:xfrm>
              <a:off x="6948102" y="1957833"/>
              <a:ext cx="4308102" cy="1384995"/>
            </a:xfrm>
            <a:prstGeom prst="rect">
              <a:avLst/>
            </a:prstGeom>
            <a:noFill/>
          </p:spPr>
          <p:txBody>
            <a:bodyPr wrap="square" rtlCol="0">
              <a:spAutoFit/>
            </a:bodyPr>
            <a:lstStyle/>
            <a:p>
              <a:pPr algn="ctr"/>
              <a:r>
                <a:rPr lang="en-US" sz="2000" b="1" dirty="0">
                  <a:solidFill>
                    <a:schemeClr val="bg2"/>
                  </a:solidFill>
                </a:rPr>
                <a:t>Shared security expertise</a:t>
              </a:r>
            </a:p>
            <a:p>
              <a:pPr algn="ctr"/>
              <a:endParaRPr lang="en-US" sz="1600" dirty="0">
                <a:solidFill>
                  <a:schemeClr val="bg2"/>
                </a:solidFill>
              </a:endParaRPr>
            </a:p>
            <a:p>
              <a:pPr algn="ctr"/>
              <a:r>
                <a:rPr lang="en-US" sz="1600" dirty="0">
                  <a:solidFill>
                    <a:schemeClr val="bg2"/>
                  </a:solidFill>
                </a:rPr>
                <a:t>Developers, IT operations, and security teams all follow shared security guidelines in their work</a:t>
              </a:r>
              <a:endParaRPr lang="en-US" dirty="0">
                <a:solidFill>
                  <a:schemeClr val="bg2"/>
                </a:solidFill>
              </a:endParaRPr>
            </a:p>
          </p:txBody>
        </p:sp>
      </p:grpSp>
      <p:sp>
        <p:nvSpPr>
          <p:cNvPr id="31" name="Rectangle 30">
            <a:extLst>
              <a:ext uri="{FF2B5EF4-FFF2-40B4-BE49-F238E27FC236}">
                <a16:creationId xmlns:a16="http://schemas.microsoft.com/office/drawing/2014/main" id="{D5E250E1-836F-4A40-8CA7-6EDD63C7376B}"/>
              </a:ext>
            </a:extLst>
          </p:cNvPr>
          <p:cNvSpPr/>
          <p:nvPr/>
        </p:nvSpPr>
        <p:spPr>
          <a:xfrm>
            <a:off x="971695" y="4879142"/>
            <a:ext cx="4718583" cy="15573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96774A9-7857-40F8-9FE8-394474CC9E91}"/>
              </a:ext>
            </a:extLst>
          </p:cNvPr>
          <p:cNvSpPr/>
          <p:nvPr/>
        </p:nvSpPr>
        <p:spPr>
          <a:xfrm rot="1252221">
            <a:off x="5823805" y="5524461"/>
            <a:ext cx="657225" cy="488156"/>
          </a:xfrm>
          <a:prstGeom prst="rect">
            <a:avLst/>
          </a:prstGeom>
          <a:solidFill>
            <a:schemeClr val="tx2">
              <a:lumMod val="25000"/>
              <a:lumOff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3B54F47-08C4-4397-961F-0C140CBA2E64}"/>
              </a:ext>
            </a:extLst>
          </p:cNvPr>
          <p:cNvSpPr/>
          <p:nvPr/>
        </p:nvSpPr>
        <p:spPr>
          <a:xfrm>
            <a:off x="6172751" y="4879142"/>
            <a:ext cx="5047553" cy="1557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2D251F0-EAAF-4ED2-8FBF-6F947901A2E6}"/>
              </a:ext>
            </a:extLst>
          </p:cNvPr>
          <p:cNvSpPr/>
          <p:nvPr/>
        </p:nvSpPr>
        <p:spPr>
          <a:xfrm>
            <a:off x="5758412" y="5388729"/>
            <a:ext cx="657225" cy="488156"/>
          </a:xfrm>
          <a:prstGeom prst="rect">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9173B5AF-1793-4109-92FB-30D109B9FCF2}"/>
              </a:ext>
            </a:extLst>
          </p:cNvPr>
          <p:cNvSpPr/>
          <p:nvPr/>
        </p:nvSpPr>
        <p:spPr>
          <a:xfrm rot="5400000">
            <a:off x="6312050" y="5492313"/>
            <a:ext cx="488157" cy="280987"/>
          </a:xfrm>
          <a:prstGeom prst="triangle">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7EE7432-30E7-4A8B-A516-3019D5A84762}"/>
              </a:ext>
            </a:extLst>
          </p:cNvPr>
          <p:cNvSpPr txBox="1"/>
          <p:nvPr/>
        </p:nvSpPr>
        <p:spPr>
          <a:xfrm>
            <a:off x="1030518" y="5038458"/>
            <a:ext cx="4577695" cy="1138773"/>
          </a:xfrm>
          <a:prstGeom prst="rect">
            <a:avLst/>
          </a:prstGeom>
          <a:noFill/>
        </p:spPr>
        <p:txBody>
          <a:bodyPr wrap="square" rtlCol="0">
            <a:spAutoFit/>
          </a:bodyPr>
          <a:lstStyle/>
          <a:p>
            <a:pPr algn="ctr"/>
            <a:r>
              <a:rPr lang="en-US" sz="2000" b="1" dirty="0"/>
              <a:t>Manual security testing</a:t>
            </a:r>
          </a:p>
          <a:p>
            <a:pPr algn="ctr"/>
            <a:endParaRPr lang="en-US" sz="1600" dirty="0"/>
          </a:p>
          <a:p>
            <a:pPr algn="ctr"/>
            <a:r>
              <a:rPr lang="en-US" sz="1600" dirty="0"/>
              <a:t>Less frequent deployments with ad-hoc manual security checks</a:t>
            </a:r>
            <a:endParaRPr lang="en-US" dirty="0"/>
          </a:p>
        </p:txBody>
      </p:sp>
      <p:sp>
        <p:nvSpPr>
          <p:cNvPr id="37" name="TextBox 36">
            <a:extLst>
              <a:ext uri="{FF2B5EF4-FFF2-40B4-BE49-F238E27FC236}">
                <a16:creationId xmlns:a16="http://schemas.microsoft.com/office/drawing/2014/main" id="{CA38EB84-A5CC-4CAB-8B6D-576012E19E35}"/>
              </a:ext>
            </a:extLst>
          </p:cNvPr>
          <p:cNvSpPr txBox="1"/>
          <p:nvPr/>
        </p:nvSpPr>
        <p:spPr>
          <a:xfrm>
            <a:off x="6696622" y="4965312"/>
            <a:ext cx="4308102" cy="1138773"/>
          </a:xfrm>
          <a:prstGeom prst="rect">
            <a:avLst/>
          </a:prstGeom>
          <a:noFill/>
        </p:spPr>
        <p:txBody>
          <a:bodyPr wrap="square" rtlCol="0">
            <a:spAutoFit/>
          </a:bodyPr>
          <a:lstStyle/>
          <a:p>
            <a:pPr algn="ctr"/>
            <a:r>
              <a:rPr lang="en-US" sz="2000" b="1" dirty="0">
                <a:solidFill>
                  <a:schemeClr val="bg2"/>
                </a:solidFill>
              </a:rPr>
              <a:t>Automated security testing</a:t>
            </a:r>
          </a:p>
          <a:p>
            <a:pPr algn="ctr"/>
            <a:endParaRPr lang="en-US" sz="1600" dirty="0">
              <a:solidFill>
                <a:schemeClr val="bg2"/>
              </a:solidFill>
            </a:endParaRPr>
          </a:p>
          <a:p>
            <a:pPr algn="ctr"/>
            <a:r>
              <a:rPr lang="en-US" sz="1600" dirty="0">
                <a:solidFill>
                  <a:schemeClr val="bg2"/>
                </a:solidFill>
              </a:rPr>
              <a:t>Frequent deployments with automated security checks integrated into CI/CD pipeline</a:t>
            </a:r>
            <a:endParaRPr lang="en-US" dirty="0">
              <a:solidFill>
                <a:schemeClr val="bg2"/>
              </a:solidFill>
            </a:endParaRPr>
          </a:p>
        </p:txBody>
      </p:sp>
      <p:sp>
        <p:nvSpPr>
          <p:cNvPr id="38" name="Title 3">
            <a:extLst>
              <a:ext uri="{FF2B5EF4-FFF2-40B4-BE49-F238E27FC236}">
                <a16:creationId xmlns:a16="http://schemas.microsoft.com/office/drawing/2014/main" id="{A9058323-FD2A-45E6-A80C-785B68926EA2}"/>
              </a:ext>
            </a:extLst>
          </p:cNvPr>
          <p:cNvSpPr txBox="1">
            <a:spLocks/>
          </p:cNvSpPr>
          <p:nvPr/>
        </p:nvSpPr>
        <p:spPr>
          <a:xfrm>
            <a:off x="6409847" y="175247"/>
            <a:ext cx="4181427" cy="1325563"/>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000" b="1" kern="1200">
                <a:solidFill>
                  <a:schemeClr val="accent1"/>
                </a:solidFill>
                <a:latin typeface="+mj-lt"/>
                <a:ea typeface="+mj-ea"/>
                <a:cs typeface="Segoe UI" panose="020B0502040204020203" pitchFamily="34" charset="0"/>
              </a:defRPr>
            </a:lvl1pPr>
          </a:lstStyle>
          <a:p>
            <a:pPr algn="ctr"/>
            <a:r>
              <a:rPr lang="en-US" dirty="0" err="1">
                <a:solidFill>
                  <a:schemeClr val="accent2"/>
                </a:solidFill>
              </a:rPr>
              <a:t>DevSecOps</a:t>
            </a:r>
            <a:endParaRPr lang="en-US" dirty="0">
              <a:solidFill>
                <a:schemeClr val="accent2"/>
              </a:solidFill>
            </a:endParaRPr>
          </a:p>
        </p:txBody>
      </p:sp>
      <p:sp>
        <p:nvSpPr>
          <p:cNvPr id="39" name="Title 3">
            <a:extLst>
              <a:ext uri="{FF2B5EF4-FFF2-40B4-BE49-F238E27FC236}">
                <a16:creationId xmlns:a16="http://schemas.microsoft.com/office/drawing/2014/main" id="{A0C07099-7506-4651-9E52-5ED4917BE63A}"/>
              </a:ext>
            </a:extLst>
          </p:cNvPr>
          <p:cNvSpPr txBox="1">
            <a:spLocks/>
          </p:cNvSpPr>
          <p:nvPr/>
        </p:nvSpPr>
        <p:spPr>
          <a:xfrm>
            <a:off x="3840801" y="190776"/>
            <a:ext cx="4181427" cy="1325563"/>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000" b="1" kern="1200">
                <a:solidFill>
                  <a:schemeClr val="accent1"/>
                </a:solidFill>
                <a:latin typeface="+mj-lt"/>
                <a:ea typeface="+mj-ea"/>
                <a:cs typeface="Segoe UI" panose="020B0502040204020203" pitchFamily="34" charset="0"/>
              </a:defRPr>
            </a:lvl1pPr>
          </a:lstStyle>
          <a:p>
            <a:pPr algn="ctr"/>
            <a:r>
              <a:rPr lang="en-US" dirty="0">
                <a:solidFill>
                  <a:schemeClr val="bg1"/>
                </a:solidFill>
              </a:rPr>
              <a:t>vs</a:t>
            </a:r>
          </a:p>
        </p:txBody>
      </p:sp>
    </p:spTree>
    <p:extLst>
      <p:ext uri="{BB962C8B-B14F-4D97-AF65-F5344CB8AC3E}">
        <p14:creationId xmlns:p14="http://schemas.microsoft.com/office/powerpoint/2010/main" val="1554169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6DD8F2-7292-4EA8-B362-306E95D9A06D}"/>
              </a:ext>
            </a:extLst>
          </p:cNvPr>
          <p:cNvSpPr>
            <a:spLocks noGrp="1"/>
          </p:cNvSpPr>
          <p:nvPr>
            <p:ph type="title"/>
          </p:nvPr>
        </p:nvSpPr>
        <p:spPr/>
        <p:txBody>
          <a:bodyPr/>
          <a:lstStyle/>
          <a:p>
            <a:r>
              <a:rPr lang="en-US" dirty="0"/>
              <a:t>Why GitHub?</a:t>
            </a:r>
          </a:p>
        </p:txBody>
      </p:sp>
      <p:sp>
        <p:nvSpPr>
          <p:cNvPr id="2" name="Rectangle 1">
            <a:extLst>
              <a:ext uri="{FF2B5EF4-FFF2-40B4-BE49-F238E27FC236}">
                <a16:creationId xmlns:a16="http://schemas.microsoft.com/office/drawing/2014/main" id="{446A9302-27E2-479E-AC4E-BAEA8A86E264}"/>
              </a:ext>
            </a:extLst>
          </p:cNvPr>
          <p:cNvSpPr/>
          <p:nvPr/>
        </p:nvSpPr>
        <p:spPr>
          <a:xfrm>
            <a:off x="2877431" y="1795601"/>
            <a:ext cx="3191899" cy="18734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Microsoft Focus</a:t>
            </a:r>
          </a:p>
        </p:txBody>
      </p:sp>
      <p:sp>
        <p:nvSpPr>
          <p:cNvPr id="21" name="Rectangle 20">
            <a:extLst>
              <a:ext uri="{FF2B5EF4-FFF2-40B4-BE49-F238E27FC236}">
                <a16:creationId xmlns:a16="http://schemas.microsoft.com/office/drawing/2014/main" id="{F45E46B9-9C03-4FD2-AA11-A447B7342B19}"/>
              </a:ext>
            </a:extLst>
          </p:cNvPr>
          <p:cNvSpPr/>
          <p:nvPr/>
        </p:nvSpPr>
        <p:spPr>
          <a:xfrm>
            <a:off x="6260673" y="1795601"/>
            <a:ext cx="3191899" cy="18734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Inner Sourcing</a:t>
            </a:r>
          </a:p>
        </p:txBody>
      </p:sp>
      <p:sp>
        <p:nvSpPr>
          <p:cNvPr id="7" name="Rectangle 6">
            <a:extLst>
              <a:ext uri="{FF2B5EF4-FFF2-40B4-BE49-F238E27FC236}">
                <a16:creationId xmlns:a16="http://schemas.microsoft.com/office/drawing/2014/main" id="{33B1D71E-CE53-46F3-BEA5-544DD9ABA709}"/>
              </a:ext>
            </a:extLst>
          </p:cNvPr>
          <p:cNvSpPr/>
          <p:nvPr/>
        </p:nvSpPr>
        <p:spPr>
          <a:xfrm>
            <a:off x="2871836" y="3870206"/>
            <a:ext cx="3191899" cy="18734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Advanced Security</a:t>
            </a:r>
          </a:p>
        </p:txBody>
      </p:sp>
      <p:sp>
        <p:nvSpPr>
          <p:cNvPr id="8" name="Rectangle 7">
            <a:extLst>
              <a:ext uri="{FF2B5EF4-FFF2-40B4-BE49-F238E27FC236}">
                <a16:creationId xmlns:a16="http://schemas.microsoft.com/office/drawing/2014/main" id="{30EC007B-99C8-40DF-81CB-69C72C861E98}"/>
              </a:ext>
            </a:extLst>
          </p:cNvPr>
          <p:cNvSpPr/>
          <p:nvPr/>
        </p:nvSpPr>
        <p:spPr>
          <a:xfrm>
            <a:off x="6260672" y="3870205"/>
            <a:ext cx="3191899" cy="18734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Open Source Workflow</a:t>
            </a:r>
          </a:p>
        </p:txBody>
      </p:sp>
    </p:spTree>
    <p:extLst>
      <p:ext uri="{BB962C8B-B14F-4D97-AF65-F5344CB8AC3E}">
        <p14:creationId xmlns:p14="http://schemas.microsoft.com/office/powerpoint/2010/main" val="1089512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F264A-2C8C-402D-A752-0779AA413333}"/>
              </a:ext>
            </a:extLst>
          </p:cNvPr>
          <p:cNvSpPr>
            <a:spLocks noGrp="1"/>
          </p:cNvSpPr>
          <p:nvPr>
            <p:ph type="title"/>
          </p:nvPr>
        </p:nvSpPr>
        <p:spPr/>
        <p:txBody>
          <a:bodyPr/>
          <a:lstStyle/>
          <a:p>
            <a:r>
              <a:rPr lang="en-US" dirty="0"/>
              <a:t>Inner Sourcing</a:t>
            </a:r>
          </a:p>
        </p:txBody>
      </p:sp>
      <p:sp>
        <p:nvSpPr>
          <p:cNvPr id="4" name="Content Placeholder 4">
            <a:extLst>
              <a:ext uri="{FF2B5EF4-FFF2-40B4-BE49-F238E27FC236}">
                <a16:creationId xmlns:a16="http://schemas.microsoft.com/office/drawing/2014/main" id="{1AD15984-6EFA-45B9-A847-C0ED9FE81301}"/>
              </a:ext>
            </a:extLst>
          </p:cNvPr>
          <p:cNvSpPr txBox="1">
            <a:spLocks/>
          </p:cNvSpPr>
          <p:nvPr/>
        </p:nvSpPr>
        <p:spPr>
          <a:xfrm>
            <a:off x="838200" y="1384507"/>
            <a:ext cx="10515600" cy="73131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0"/>
              </a:spcBef>
              <a:spcAft>
                <a:spcPts val="0"/>
              </a:spcAft>
              <a:buFont typeface="Arial" panose="020B0604020202020204" pitchFamily="34" charset="0"/>
              <a:buChar char="•"/>
              <a:defRPr sz="2400" kern="1200">
                <a:solidFill>
                  <a:schemeClr val="tx1"/>
                </a:solidFill>
                <a:latin typeface="+mn-lt"/>
                <a:ea typeface="+mn-ea"/>
                <a:cs typeface="Segoe UI" panose="020B0502040204020203" pitchFamily="34" charset="0"/>
              </a:defRPr>
            </a:lvl1pPr>
            <a:lvl2pPr marL="685800" indent="-228600" algn="l" defTabSz="914400" rtl="0" eaLnBrk="1" latinLnBrk="0" hangingPunct="1">
              <a:lnSpc>
                <a:spcPct val="100000"/>
              </a:lnSpc>
              <a:spcBef>
                <a:spcPts val="0"/>
              </a:spcBef>
              <a:spcAft>
                <a:spcPts val="0"/>
              </a:spcAft>
              <a:buFont typeface="Arial" panose="020B0604020202020204" pitchFamily="34" charset="0"/>
              <a:buChar char="•"/>
              <a:defRPr sz="2000" kern="1200">
                <a:solidFill>
                  <a:schemeClr val="tx1"/>
                </a:solidFill>
                <a:latin typeface="+mn-lt"/>
                <a:ea typeface="+mn-ea"/>
                <a:cs typeface="Segoe UI" panose="020B0502040204020203" pitchFamily="34" charset="0"/>
              </a:defRPr>
            </a:lvl2pPr>
            <a:lvl3pPr marL="1143000" indent="-228600" algn="l" defTabSz="914400" rtl="0" eaLnBrk="1" latinLnBrk="0" hangingPunct="1">
              <a:lnSpc>
                <a:spcPct val="100000"/>
              </a:lnSpc>
              <a:spcBef>
                <a:spcPts val="0"/>
              </a:spcBef>
              <a:spcAft>
                <a:spcPts val="0"/>
              </a:spcAft>
              <a:buFont typeface="Arial" panose="020B0604020202020204" pitchFamily="34" charset="0"/>
              <a:buChar char="•"/>
              <a:defRPr sz="1800" kern="1200">
                <a:solidFill>
                  <a:schemeClr val="tx1"/>
                </a:solidFill>
                <a:latin typeface="+mn-lt"/>
                <a:ea typeface="+mn-ea"/>
                <a:cs typeface="Segoe UI" panose="020B0502040204020203" pitchFamily="34" charset="0"/>
              </a:defRPr>
            </a:lvl3pPr>
            <a:lvl4pPr marL="1600200" indent="-228600" algn="l" defTabSz="914400" rtl="0" eaLnBrk="1" latinLnBrk="0" hangingPunct="1">
              <a:lnSpc>
                <a:spcPct val="100000"/>
              </a:lnSpc>
              <a:spcBef>
                <a:spcPts val="0"/>
              </a:spcBef>
              <a:spcAft>
                <a:spcPts val="0"/>
              </a:spcAft>
              <a:buFont typeface="Arial" panose="020B0604020202020204" pitchFamily="34" charset="0"/>
              <a:buChar char="•"/>
              <a:defRPr sz="1600" kern="1200">
                <a:solidFill>
                  <a:schemeClr val="tx1"/>
                </a:solidFill>
                <a:latin typeface="+mn-lt"/>
                <a:ea typeface="+mn-ea"/>
                <a:cs typeface="Segoe UI" panose="020B0502040204020203" pitchFamily="34" charset="0"/>
              </a:defRPr>
            </a:lvl4pPr>
            <a:lvl5pPr marL="2057400" indent="-228600" algn="l" defTabSz="914400" rtl="0" eaLnBrk="1" latinLnBrk="0" hangingPunct="1">
              <a:lnSpc>
                <a:spcPct val="100000"/>
              </a:lnSpc>
              <a:spcBef>
                <a:spcPts val="0"/>
              </a:spcBef>
              <a:spcAft>
                <a:spcPts val="0"/>
              </a:spcAft>
              <a:buFont typeface="Arial" panose="020B0604020202020204" pitchFamily="34" charset="0"/>
              <a:buChar char="•"/>
              <a:defRPr sz="140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Enable open source culture and best practices within the Enterprise </a:t>
            </a:r>
          </a:p>
        </p:txBody>
      </p:sp>
      <p:sp>
        <p:nvSpPr>
          <p:cNvPr id="5" name="TextBox 4">
            <a:extLst>
              <a:ext uri="{FF2B5EF4-FFF2-40B4-BE49-F238E27FC236}">
                <a16:creationId xmlns:a16="http://schemas.microsoft.com/office/drawing/2014/main" id="{9A6C044E-1585-4E33-B4D1-ED9DCE18D323}"/>
              </a:ext>
            </a:extLst>
          </p:cNvPr>
          <p:cNvSpPr txBox="1"/>
          <p:nvPr/>
        </p:nvSpPr>
        <p:spPr>
          <a:xfrm>
            <a:off x="1488775" y="2991329"/>
            <a:ext cx="2711035" cy="2031325"/>
          </a:xfrm>
          <a:prstGeom prst="rect">
            <a:avLst/>
          </a:prstGeom>
          <a:noFill/>
        </p:spPr>
        <p:txBody>
          <a:bodyPr wrap="square" rtlCol="0">
            <a:spAutoFit/>
          </a:bodyPr>
          <a:lstStyle/>
          <a:p>
            <a:r>
              <a:rPr lang="en-US" b="1" dirty="0">
                <a:solidFill>
                  <a:schemeClr val="bg1"/>
                </a:solidFill>
              </a:rPr>
              <a:t>Increase collaboration</a:t>
            </a:r>
          </a:p>
          <a:p>
            <a:endParaRPr lang="en-US" dirty="0">
              <a:solidFill>
                <a:schemeClr val="bg1"/>
              </a:solidFill>
            </a:endParaRPr>
          </a:p>
          <a:p>
            <a:r>
              <a:rPr lang="en-US" dirty="0">
                <a:solidFill>
                  <a:schemeClr val="bg1"/>
                </a:solidFill>
              </a:rPr>
              <a:t>Empower teams to collaborate using the same processes and practices as open source</a:t>
            </a:r>
          </a:p>
          <a:p>
            <a:endParaRPr lang="en-US" dirty="0">
              <a:solidFill>
                <a:schemeClr val="bg1"/>
              </a:solidFill>
            </a:endParaRPr>
          </a:p>
        </p:txBody>
      </p:sp>
      <p:sp>
        <p:nvSpPr>
          <p:cNvPr id="6" name="Arrow: Notched Right 5">
            <a:extLst>
              <a:ext uri="{FF2B5EF4-FFF2-40B4-BE49-F238E27FC236}">
                <a16:creationId xmlns:a16="http://schemas.microsoft.com/office/drawing/2014/main" id="{5ACAF706-F8E4-40D2-9B8E-BC9761B02A97}"/>
              </a:ext>
            </a:extLst>
          </p:cNvPr>
          <p:cNvSpPr/>
          <p:nvPr/>
        </p:nvSpPr>
        <p:spPr>
          <a:xfrm rot="16200000">
            <a:off x="259577" y="3294638"/>
            <a:ext cx="1532507" cy="925889"/>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C4905B8-0DD4-4044-8180-C0ED87DBADEF}"/>
              </a:ext>
            </a:extLst>
          </p:cNvPr>
          <p:cNvSpPr txBox="1"/>
          <p:nvPr/>
        </p:nvSpPr>
        <p:spPr>
          <a:xfrm>
            <a:off x="5235210" y="2991329"/>
            <a:ext cx="2711035" cy="2308324"/>
          </a:xfrm>
          <a:prstGeom prst="rect">
            <a:avLst/>
          </a:prstGeom>
          <a:noFill/>
        </p:spPr>
        <p:txBody>
          <a:bodyPr wrap="square" rtlCol="0">
            <a:spAutoFit/>
          </a:bodyPr>
          <a:lstStyle/>
          <a:p>
            <a:r>
              <a:rPr lang="en-US" b="1" dirty="0">
                <a:solidFill>
                  <a:schemeClr val="bg1"/>
                </a:solidFill>
              </a:rPr>
              <a:t>Break Siloes</a:t>
            </a:r>
          </a:p>
          <a:p>
            <a:endParaRPr lang="en-US" dirty="0">
              <a:solidFill>
                <a:schemeClr val="bg1"/>
              </a:solidFill>
            </a:endParaRPr>
          </a:p>
          <a:p>
            <a:r>
              <a:rPr lang="en-US" dirty="0">
                <a:solidFill>
                  <a:schemeClr val="bg1"/>
                </a:solidFill>
              </a:rPr>
              <a:t>Simplify cross-team collaboration and knowledge sharing, improve code reuse and secure workflows</a:t>
            </a:r>
          </a:p>
          <a:p>
            <a:endParaRPr lang="en-US" dirty="0">
              <a:solidFill>
                <a:schemeClr val="bg1"/>
              </a:solidFill>
            </a:endParaRPr>
          </a:p>
        </p:txBody>
      </p:sp>
      <p:sp>
        <p:nvSpPr>
          <p:cNvPr id="9" name="TextBox 8">
            <a:extLst>
              <a:ext uri="{FF2B5EF4-FFF2-40B4-BE49-F238E27FC236}">
                <a16:creationId xmlns:a16="http://schemas.microsoft.com/office/drawing/2014/main" id="{4A155803-BD00-48F4-9521-C085ED0CC56F}"/>
              </a:ext>
            </a:extLst>
          </p:cNvPr>
          <p:cNvSpPr txBox="1"/>
          <p:nvPr/>
        </p:nvSpPr>
        <p:spPr>
          <a:xfrm>
            <a:off x="8918080" y="2991329"/>
            <a:ext cx="3024260" cy="2308324"/>
          </a:xfrm>
          <a:prstGeom prst="rect">
            <a:avLst/>
          </a:prstGeom>
          <a:noFill/>
        </p:spPr>
        <p:txBody>
          <a:bodyPr wrap="square" rtlCol="0">
            <a:spAutoFit/>
          </a:bodyPr>
          <a:lstStyle/>
          <a:p>
            <a:r>
              <a:rPr lang="en-US" b="1" dirty="0">
                <a:solidFill>
                  <a:schemeClr val="bg1"/>
                </a:solidFill>
              </a:rPr>
              <a:t>Increase developer satisfaction</a:t>
            </a:r>
          </a:p>
          <a:p>
            <a:endParaRPr lang="en-US" dirty="0">
              <a:solidFill>
                <a:schemeClr val="bg1"/>
              </a:solidFill>
            </a:endParaRPr>
          </a:p>
          <a:p>
            <a:r>
              <a:rPr lang="en-US" dirty="0">
                <a:solidFill>
                  <a:schemeClr val="bg1"/>
                </a:solidFill>
              </a:rPr>
              <a:t>Empower developers to work on interests and improve skills through inner and open source practices</a:t>
            </a:r>
          </a:p>
          <a:p>
            <a:endParaRPr lang="en-US" dirty="0">
              <a:solidFill>
                <a:schemeClr val="bg1"/>
              </a:solidFill>
            </a:endParaRPr>
          </a:p>
        </p:txBody>
      </p:sp>
      <p:sp>
        <p:nvSpPr>
          <p:cNvPr id="12" name="Lightning Bolt 11">
            <a:extLst>
              <a:ext uri="{FF2B5EF4-FFF2-40B4-BE49-F238E27FC236}">
                <a16:creationId xmlns:a16="http://schemas.microsoft.com/office/drawing/2014/main" id="{B257E18E-5D72-4DFF-A929-BC9B79486A0E}"/>
              </a:ext>
            </a:extLst>
          </p:cNvPr>
          <p:cNvSpPr/>
          <p:nvPr/>
        </p:nvSpPr>
        <p:spPr>
          <a:xfrm rot="1475529">
            <a:off x="4074113" y="3082381"/>
            <a:ext cx="1380678" cy="1350402"/>
          </a:xfrm>
          <a:prstGeom prst="lightningBol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1B0CE21-F7B9-4ADD-BF4A-74A0682736F6}"/>
              </a:ext>
            </a:extLst>
          </p:cNvPr>
          <p:cNvSpPr/>
          <p:nvPr/>
        </p:nvSpPr>
        <p:spPr>
          <a:xfrm>
            <a:off x="7423757" y="2710070"/>
            <a:ext cx="1557888" cy="1446550"/>
          </a:xfrm>
          <a:prstGeom prst="rect">
            <a:avLst/>
          </a:prstGeom>
        </p:spPr>
        <p:txBody>
          <a:bodyPr wrap="square">
            <a:spAutoFit/>
          </a:bodyPr>
          <a:lstStyle/>
          <a:p>
            <a:r>
              <a:rPr lang="en-US" sz="8800" dirty="0">
                <a:solidFill>
                  <a:schemeClr val="accent2"/>
                </a:solidFill>
              </a:rPr>
              <a:t>♥</a:t>
            </a:r>
          </a:p>
        </p:txBody>
      </p:sp>
    </p:spTree>
    <p:extLst>
      <p:ext uri="{BB962C8B-B14F-4D97-AF65-F5344CB8AC3E}">
        <p14:creationId xmlns:p14="http://schemas.microsoft.com/office/powerpoint/2010/main" val="16584082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F264A-2C8C-402D-A752-0779AA413333}"/>
              </a:ext>
            </a:extLst>
          </p:cNvPr>
          <p:cNvSpPr>
            <a:spLocks noGrp="1"/>
          </p:cNvSpPr>
          <p:nvPr>
            <p:ph type="title"/>
          </p:nvPr>
        </p:nvSpPr>
        <p:spPr/>
        <p:txBody>
          <a:bodyPr/>
          <a:lstStyle/>
          <a:p>
            <a:r>
              <a:rPr lang="en-US" dirty="0"/>
              <a:t>Securing the Software Supply Chain</a:t>
            </a:r>
          </a:p>
        </p:txBody>
      </p:sp>
      <p:sp>
        <p:nvSpPr>
          <p:cNvPr id="4" name="Content Placeholder 4">
            <a:extLst>
              <a:ext uri="{FF2B5EF4-FFF2-40B4-BE49-F238E27FC236}">
                <a16:creationId xmlns:a16="http://schemas.microsoft.com/office/drawing/2014/main" id="{1AD15984-6EFA-45B9-A847-C0ED9FE81301}"/>
              </a:ext>
            </a:extLst>
          </p:cNvPr>
          <p:cNvSpPr txBox="1">
            <a:spLocks/>
          </p:cNvSpPr>
          <p:nvPr/>
        </p:nvSpPr>
        <p:spPr>
          <a:xfrm>
            <a:off x="838200" y="1384507"/>
            <a:ext cx="10515600" cy="73131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0"/>
              </a:spcBef>
              <a:spcAft>
                <a:spcPts val="0"/>
              </a:spcAft>
              <a:buFont typeface="Arial" panose="020B0604020202020204" pitchFamily="34" charset="0"/>
              <a:buChar char="•"/>
              <a:defRPr sz="2400" kern="1200">
                <a:solidFill>
                  <a:schemeClr val="tx1"/>
                </a:solidFill>
                <a:latin typeface="+mn-lt"/>
                <a:ea typeface="+mn-ea"/>
                <a:cs typeface="Segoe UI" panose="020B0502040204020203" pitchFamily="34" charset="0"/>
              </a:defRPr>
            </a:lvl1pPr>
            <a:lvl2pPr marL="685800" indent="-228600" algn="l" defTabSz="914400" rtl="0" eaLnBrk="1" latinLnBrk="0" hangingPunct="1">
              <a:lnSpc>
                <a:spcPct val="100000"/>
              </a:lnSpc>
              <a:spcBef>
                <a:spcPts val="0"/>
              </a:spcBef>
              <a:spcAft>
                <a:spcPts val="0"/>
              </a:spcAft>
              <a:buFont typeface="Arial" panose="020B0604020202020204" pitchFamily="34" charset="0"/>
              <a:buChar char="•"/>
              <a:defRPr sz="2000" kern="1200">
                <a:solidFill>
                  <a:schemeClr val="tx1"/>
                </a:solidFill>
                <a:latin typeface="+mn-lt"/>
                <a:ea typeface="+mn-ea"/>
                <a:cs typeface="Segoe UI" panose="020B0502040204020203" pitchFamily="34" charset="0"/>
              </a:defRPr>
            </a:lvl2pPr>
            <a:lvl3pPr marL="1143000" indent="-228600" algn="l" defTabSz="914400" rtl="0" eaLnBrk="1" latinLnBrk="0" hangingPunct="1">
              <a:lnSpc>
                <a:spcPct val="100000"/>
              </a:lnSpc>
              <a:spcBef>
                <a:spcPts val="0"/>
              </a:spcBef>
              <a:spcAft>
                <a:spcPts val="0"/>
              </a:spcAft>
              <a:buFont typeface="Arial" panose="020B0604020202020204" pitchFamily="34" charset="0"/>
              <a:buChar char="•"/>
              <a:defRPr sz="1800" kern="1200">
                <a:solidFill>
                  <a:schemeClr val="tx1"/>
                </a:solidFill>
                <a:latin typeface="+mn-lt"/>
                <a:ea typeface="+mn-ea"/>
                <a:cs typeface="Segoe UI" panose="020B0502040204020203" pitchFamily="34" charset="0"/>
              </a:defRPr>
            </a:lvl3pPr>
            <a:lvl4pPr marL="1600200" indent="-228600" algn="l" defTabSz="914400" rtl="0" eaLnBrk="1" latinLnBrk="0" hangingPunct="1">
              <a:lnSpc>
                <a:spcPct val="100000"/>
              </a:lnSpc>
              <a:spcBef>
                <a:spcPts val="0"/>
              </a:spcBef>
              <a:spcAft>
                <a:spcPts val="0"/>
              </a:spcAft>
              <a:buFont typeface="Arial" panose="020B0604020202020204" pitchFamily="34" charset="0"/>
              <a:buChar char="•"/>
              <a:defRPr sz="1600" kern="1200">
                <a:solidFill>
                  <a:schemeClr val="tx1"/>
                </a:solidFill>
                <a:latin typeface="+mn-lt"/>
                <a:ea typeface="+mn-ea"/>
                <a:cs typeface="Segoe UI" panose="020B0502040204020203" pitchFamily="34" charset="0"/>
              </a:defRPr>
            </a:lvl4pPr>
            <a:lvl5pPr marL="2057400" indent="-228600" algn="l" defTabSz="914400" rtl="0" eaLnBrk="1" latinLnBrk="0" hangingPunct="1">
              <a:lnSpc>
                <a:spcPct val="100000"/>
              </a:lnSpc>
              <a:spcBef>
                <a:spcPts val="0"/>
              </a:spcBef>
              <a:spcAft>
                <a:spcPts val="0"/>
              </a:spcAft>
              <a:buFont typeface="Arial" panose="020B0604020202020204" pitchFamily="34" charset="0"/>
              <a:buChar char="•"/>
              <a:defRPr sz="140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Leverage GitHub Advanced Security</a:t>
            </a:r>
          </a:p>
        </p:txBody>
      </p:sp>
      <p:sp>
        <p:nvSpPr>
          <p:cNvPr id="5" name="TextBox 4">
            <a:extLst>
              <a:ext uri="{FF2B5EF4-FFF2-40B4-BE49-F238E27FC236}">
                <a16:creationId xmlns:a16="http://schemas.microsoft.com/office/drawing/2014/main" id="{9A6C044E-1585-4E33-B4D1-ED9DCE18D323}"/>
              </a:ext>
            </a:extLst>
          </p:cNvPr>
          <p:cNvSpPr txBox="1"/>
          <p:nvPr/>
        </p:nvSpPr>
        <p:spPr>
          <a:xfrm>
            <a:off x="1488775" y="2991329"/>
            <a:ext cx="2711035" cy="2031325"/>
          </a:xfrm>
          <a:prstGeom prst="rect">
            <a:avLst/>
          </a:prstGeom>
          <a:noFill/>
        </p:spPr>
        <p:txBody>
          <a:bodyPr wrap="square" rtlCol="0">
            <a:spAutoFit/>
          </a:bodyPr>
          <a:lstStyle/>
          <a:p>
            <a:r>
              <a:rPr lang="en-US" b="1" dirty="0">
                <a:solidFill>
                  <a:schemeClr val="bg1"/>
                </a:solidFill>
              </a:rPr>
              <a:t>Securing usage of open source</a:t>
            </a:r>
          </a:p>
          <a:p>
            <a:endParaRPr lang="en-US" dirty="0">
              <a:solidFill>
                <a:schemeClr val="bg1"/>
              </a:solidFill>
            </a:endParaRPr>
          </a:p>
          <a:p>
            <a:r>
              <a:rPr lang="en-US" dirty="0">
                <a:solidFill>
                  <a:schemeClr val="bg1"/>
                </a:solidFill>
              </a:rPr>
              <a:t>Vulnerability Dependency Insights and automated security fixes with </a:t>
            </a:r>
            <a:r>
              <a:rPr lang="en-US" dirty="0" err="1">
                <a:solidFill>
                  <a:schemeClr val="bg1"/>
                </a:solidFill>
              </a:rPr>
              <a:t>Dependabot</a:t>
            </a:r>
            <a:endParaRPr lang="en-US" dirty="0">
              <a:solidFill>
                <a:schemeClr val="bg1"/>
              </a:solidFill>
            </a:endParaRPr>
          </a:p>
        </p:txBody>
      </p:sp>
      <p:sp>
        <p:nvSpPr>
          <p:cNvPr id="7" name="TextBox 6">
            <a:extLst>
              <a:ext uri="{FF2B5EF4-FFF2-40B4-BE49-F238E27FC236}">
                <a16:creationId xmlns:a16="http://schemas.microsoft.com/office/drawing/2014/main" id="{AC4905B8-0DD4-4044-8180-C0ED87DBADEF}"/>
              </a:ext>
            </a:extLst>
          </p:cNvPr>
          <p:cNvSpPr txBox="1"/>
          <p:nvPr/>
        </p:nvSpPr>
        <p:spPr>
          <a:xfrm>
            <a:off x="5235210" y="2991329"/>
            <a:ext cx="2711035" cy="2308324"/>
          </a:xfrm>
          <a:prstGeom prst="rect">
            <a:avLst/>
          </a:prstGeom>
          <a:noFill/>
        </p:spPr>
        <p:txBody>
          <a:bodyPr wrap="square" rtlCol="0">
            <a:spAutoFit/>
          </a:bodyPr>
          <a:lstStyle/>
          <a:p>
            <a:r>
              <a:rPr lang="en-US" b="1" dirty="0">
                <a:solidFill>
                  <a:schemeClr val="bg1"/>
                </a:solidFill>
              </a:rPr>
              <a:t>Pattern based security analysis</a:t>
            </a:r>
          </a:p>
          <a:p>
            <a:endParaRPr lang="en-US" dirty="0">
              <a:solidFill>
                <a:schemeClr val="bg1"/>
              </a:solidFill>
            </a:endParaRPr>
          </a:p>
          <a:p>
            <a:r>
              <a:rPr lang="en-US" dirty="0">
                <a:solidFill>
                  <a:schemeClr val="bg1"/>
                </a:solidFill>
              </a:rPr>
              <a:t>Always on security analysis with GitHub advanced security scanning both open source repositories and enterprise code</a:t>
            </a:r>
          </a:p>
        </p:txBody>
      </p:sp>
      <p:sp>
        <p:nvSpPr>
          <p:cNvPr id="9" name="TextBox 8">
            <a:extLst>
              <a:ext uri="{FF2B5EF4-FFF2-40B4-BE49-F238E27FC236}">
                <a16:creationId xmlns:a16="http://schemas.microsoft.com/office/drawing/2014/main" id="{4A155803-BD00-48F4-9521-C085ED0CC56F}"/>
              </a:ext>
            </a:extLst>
          </p:cNvPr>
          <p:cNvSpPr txBox="1"/>
          <p:nvPr/>
        </p:nvSpPr>
        <p:spPr>
          <a:xfrm>
            <a:off x="8981645" y="2991329"/>
            <a:ext cx="3024260" cy="2308324"/>
          </a:xfrm>
          <a:prstGeom prst="rect">
            <a:avLst/>
          </a:prstGeom>
          <a:noFill/>
        </p:spPr>
        <p:txBody>
          <a:bodyPr wrap="square" rtlCol="0">
            <a:spAutoFit/>
          </a:bodyPr>
          <a:lstStyle/>
          <a:p>
            <a:r>
              <a:rPr lang="en-US" b="1" dirty="0">
                <a:solidFill>
                  <a:schemeClr val="bg1"/>
                </a:solidFill>
              </a:rPr>
              <a:t>Global community for security</a:t>
            </a:r>
          </a:p>
          <a:p>
            <a:endParaRPr lang="en-US" dirty="0">
              <a:solidFill>
                <a:schemeClr val="bg1"/>
              </a:solidFill>
            </a:endParaRPr>
          </a:p>
          <a:p>
            <a:r>
              <a:rPr lang="en-US" dirty="0">
                <a:solidFill>
                  <a:schemeClr val="bg1"/>
                </a:solidFill>
              </a:rPr>
              <a:t>Integrated into the National Vulnerability Database, MITRE, and </a:t>
            </a:r>
            <a:r>
              <a:rPr lang="en-US" dirty="0" err="1">
                <a:solidFill>
                  <a:schemeClr val="bg1"/>
                </a:solidFill>
              </a:rPr>
              <a:t>WhiteSource</a:t>
            </a:r>
            <a:r>
              <a:rPr lang="en-US" dirty="0">
                <a:solidFill>
                  <a:schemeClr val="bg1"/>
                </a:solidFill>
              </a:rPr>
              <a:t> for up-to-date security information</a:t>
            </a:r>
          </a:p>
        </p:txBody>
      </p:sp>
      <p:pic>
        <p:nvPicPr>
          <p:cNvPr id="27" name="Picture 14" descr="Image result for lgtm icon">
            <a:extLst>
              <a:ext uri="{FF2B5EF4-FFF2-40B4-BE49-F238E27FC236}">
                <a16:creationId xmlns:a16="http://schemas.microsoft.com/office/drawing/2014/main" id="{E6C24BC9-16EA-4E83-829B-13AE95505D4B}"/>
              </a:ext>
            </a:extLst>
          </p:cNvPr>
          <p:cNvPicPr>
            <a:picLocks noChangeAspect="1" noChangeArrowheads="1"/>
          </p:cNvPicPr>
          <p:nvPr/>
        </p:nvPicPr>
        <p:blipFill>
          <a:blip r:embed="rId2">
            <a:clrChange>
              <a:clrFrom>
                <a:srgbClr val="000000">
                  <a:alpha val="0"/>
                </a:srgbClr>
              </a:clrFrom>
              <a:clrTo>
                <a:srgbClr val="000000">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41769" y="2929056"/>
            <a:ext cx="824516" cy="82451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0" descr="@dependabot">
            <a:extLst>
              <a:ext uri="{FF2B5EF4-FFF2-40B4-BE49-F238E27FC236}">
                <a16:creationId xmlns:a16="http://schemas.microsoft.com/office/drawing/2014/main" id="{755D9041-CB8B-4C82-AD33-B0A8048303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532" y="2991329"/>
            <a:ext cx="699971" cy="699971"/>
          </a:xfrm>
          <a:prstGeom prst="rect">
            <a:avLst/>
          </a:prstGeom>
          <a:noFill/>
          <a:extLst>
            <a:ext uri="{909E8E84-426E-40DD-AFC4-6F175D3DCCD1}">
              <a14:hiddenFill xmlns:a14="http://schemas.microsoft.com/office/drawing/2010/main">
                <a:solidFill>
                  <a:srgbClr val="FFFFFF"/>
                </a:solidFill>
              </a14:hiddenFill>
            </a:ext>
          </a:extLst>
        </p:spPr>
      </p:pic>
      <p:sp>
        <p:nvSpPr>
          <p:cNvPr id="26" name="Callout: Quad Arrow 25">
            <a:extLst>
              <a:ext uri="{FF2B5EF4-FFF2-40B4-BE49-F238E27FC236}">
                <a16:creationId xmlns:a16="http://schemas.microsoft.com/office/drawing/2014/main" id="{BEB56A7F-C682-48C7-9179-9700B3CB84D4}"/>
              </a:ext>
            </a:extLst>
          </p:cNvPr>
          <p:cNvSpPr/>
          <p:nvPr/>
        </p:nvSpPr>
        <p:spPr>
          <a:xfrm>
            <a:off x="8225005" y="2991328"/>
            <a:ext cx="756640" cy="699971"/>
          </a:xfrm>
          <a:prstGeom prst="quadArrow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283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F264A-2C8C-402D-A752-0779AA413333}"/>
              </a:ext>
            </a:extLst>
          </p:cNvPr>
          <p:cNvSpPr>
            <a:spLocks noGrp="1"/>
          </p:cNvSpPr>
          <p:nvPr>
            <p:ph type="title"/>
          </p:nvPr>
        </p:nvSpPr>
        <p:spPr/>
        <p:txBody>
          <a:bodyPr/>
          <a:lstStyle/>
          <a:p>
            <a:r>
              <a:rPr lang="en-US" dirty="0"/>
              <a:t>Automated Workflows</a:t>
            </a:r>
          </a:p>
        </p:txBody>
      </p:sp>
      <p:sp>
        <p:nvSpPr>
          <p:cNvPr id="4" name="Content Placeholder 4">
            <a:extLst>
              <a:ext uri="{FF2B5EF4-FFF2-40B4-BE49-F238E27FC236}">
                <a16:creationId xmlns:a16="http://schemas.microsoft.com/office/drawing/2014/main" id="{1AD15984-6EFA-45B9-A847-C0ED9FE81301}"/>
              </a:ext>
            </a:extLst>
          </p:cNvPr>
          <p:cNvSpPr txBox="1">
            <a:spLocks/>
          </p:cNvSpPr>
          <p:nvPr/>
        </p:nvSpPr>
        <p:spPr>
          <a:xfrm>
            <a:off x="838200" y="1384507"/>
            <a:ext cx="10515600" cy="73131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0"/>
              </a:spcBef>
              <a:spcAft>
                <a:spcPts val="0"/>
              </a:spcAft>
              <a:buFont typeface="Arial" panose="020B0604020202020204" pitchFamily="34" charset="0"/>
              <a:buChar char="•"/>
              <a:defRPr sz="2400" kern="1200">
                <a:solidFill>
                  <a:schemeClr val="tx1"/>
                </a:solidFill>
                <a:latin typeface="+mn-lt"/>
                <a:ea typeface="+mn-ea"/>
                <a:cs typeface="Segoe UI" panose="020B0502040204020203" pitchFamily="34" charset="0"/>
              </a:defRPr>
            </a:lvl1pPr>
            <a:lvl2pPr marL="685800" indent="-228600" algn="l" defTabSz="914400" rtl="0" eaLnBrk="1" latinLnBrk="0" hangingPunct="1">
              <a:lnSpc>
                <a:spcPct val="100000"/>
              </a:lnSpc>
              <a:spcBef>
                <a:spcPts val="0"/>
              </a:spcBef>
              <a:spcAft>
                <a:spcPts val="0"/>
              </a:spcAft>
              <a:buFont typeface="Arial" panose="020B0604020202020204" pitchFamily="34" charset="0"/>
              <a:buChar char="•"/>
              <a:defRPr sz="2000" kern="1200">
                <a:solidFill>
                  <a:schemeClr val="tx1"/>
                </a:solidFill>
                <a:latin typeface="+mn-lt"/>
                <a:ea typeface="+mn-ea"/>
                <a:cs typeface="Segoe UI" panose="020B0502040204020203" pitchFamily="34" charset="0"/>
              </a:defRPr>
            </a:lvl2pPr>
            <a:lvl3pPr marL="1143000" indent="-228600" algn="l" defTabSz="914400" rtl="0" eaLnBrk="1" latinLnBrk="0" hangingPunct="1">
              <a:lnSpc>
                <a:spcPct val="100000"/>
              </a:lnSpc>
              <a:spcBef>
                <a:spcPts val="0"/>
              </a:spcBef>
              <a:spcAft>
                <a:spcPts val="0"/>
              </a:spcAft>
              <a:buFont typeface="Arial" panose="020B0604020202020204" pitchFamily="34" charset="0"/>
              <a:buChar char="•"/>
              <a:defRPr sz="1800" kern="1200">
                <a:solidFill>
                  <a:schemeClr val="tx1"/>
                </a:solidFill>
                <a:latin typeface="+mn-lt"/>
                <a:ea typeface="+mn-ea"/>
                <a:cs typeface="Segoe UI" panose="020B0502040204020203" pitchFamily="34" charset="0"/>
              </a:defRPr>
            </a:lvl3pPr>
            <a:lvl4pPr marL="1600200" indent="-228600" algn="l" defTabSz="914400" rtl="0" eaLnBrk="1" latinLnBrk="0" hangingPunct="1">
              <a:lnSpc>
                <a:spcPct val="100000"/>
              </a:lnSpc>
              <a:spcBef>
                <a:spcPts val="0"/>
              </a:spcBef>
              <a:spcAft>
                <a:spcPts val="0"/>
              </a:spcAft>
              <a:buFont typeface="Arial" panose="020B0604020202020204" pitchFamily="34" charset="0"/>
              <a:buChar char="•"/>
              <a:defRPr sz="1600" kern="1200">
                <a:solidFill>
                  <a:schemeClr val="tx1"/>
                </a:solidFill>
                <a:latin typeface="+mn-lt"/>
                <a:ea typeface="+mn-ea"/>
                <a:cs typeface="Segoe UI" panose="020B0502040204020203" pitchFamily="34" charset="0"/>
              </a:defRPr>
            </a:lvl4pPr>
            <a:lvl5pPr marL="2057400" indent="-228600" algn="l" defTabSz="914400" rtl="0" eaLnBrk="1" latinLnBrk="0" hangingPunct="1">
              <a:lnSpc>
                <a:spcPct val="100000"/>
              </a:lnSpc>
              <a:spcBef>
                <a:spcPts val="0"/>
              </a:spcBef>
              <a:spcAft>
                <a:spcPts val="0"/>
              </a:spcAft>
              <a:buFont typeface="Arial" panose="020B0604020202020204" pitchFamily="34" charset="0"/>
              <a:buChar char="•"/>
              <a:defRPr sz="140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GitHub Actions for CI/CD and other workflow automation</a:t>
            </a:r>
          </a:p>
        </p:txBody>
      </p:sp>
      <p:sp>
        <p:nvSpPr>
          <p:cNvPr id="5" name="TextBox 4">
            <a:extLst>
              <a:ext uri="{FF2B5EF4-FFF2-40B4-BE49-F238E27FC236}">
                <a16:creationId xmlns:a16="http://schemas.microsoft.com/office/drawing/2014/main" id="{9A6C044E-1585-4E33-B4D1-ED9DCE18D323}"/>
              </a:ext>
            </a:extLst>
          </p:cNvPr>
          <p:cNvSpPr txBox="1"/>
          <p:nvPr/>
        </p:nvSpPr>
        <p:spPr>
          <a:xfrm>
            <a:off x="1488775" y="2991329"/>
            <a:ext cx="2711035" cy="2308324"/>
          </a:xfrm>
          <a:prstGeom prst="rect">
            <a:avLst/>
          </a:prstGeom>
          <a:noFill/>
        </p:spPr>
        <p:txBody>
          <a:bodyPr wrap="square" rtlCol="0">
            <a:spAutoFit/>
          </a:bodyPr>
          <a:lstStyle/>
          <a:p>
            <a:r>
              <a:rPr lang="en-US" b="1" dirty="0">
                <a:solidFill>
                  <a:schemeClr val="bg1"/>
                </a:solidFill>
              </a:rPr>
              <a:t>Accelerate delivery through automation</a:t>
            </a:r>
          </a:p>
          <a:p>
            <a:endParaRPr lang="en-US" dirty="0">
              <a:solidFill>
                <a:schemeClr val="bg1"/>
              </a:solidFill>
            </a:endParaRPr>
          </a:p>
          <a:p>
            <a:r>
              <a:rPr lang="en-US" dirty="0">
                <a:solidFill>
                  <a:schemeClr val="bg1"/>
                </a:solidFill>
              </a:rPr>
              <a:t>Automation triggers for 20+ project events allows for automation beyond just CI/CD to any available API</a:t>
            </a:r>
          </a:p>
        </p:txBody>
      </p:sp>
      <p:sp>
        <p:nvSpPr>
          <p:cNvPr id="7" name="TextBox 6">
            <a:extLst>
              <a:ext uri="{FF2B5EF4-FFF2-40B4-BE49-F238E27FC236}">
                <a16:creationId xmlns:a16="http://schemas.microsoft.com/office/drawing/2014/main" id="{AC4905B8-0DD4-4044-8180-C0ED87DBADEF}"/>
              </a:ext>
            </a:extLst>
          </p:cNvPr>
          <p:cNvSpPr txBox="1"/>
          <p:nvPr/>
        </p:nvSpPr>
        <p:spPr>
          <a:xfrm>
            <a:off x="5235210" y="2991329"/>
            <a:ext cx="2711035" cy="1754326"/>
          </a:xfrm>
          <a:prstGeom prst="rect">
            <a:avLst/>
          </a:prstGeom>
          <a:noFill/>
        </p:spPr>
        <p:txBody>
          <a:bodyPr wrap="square" rtlCol="0">
            <a:spAutoFit/>
          </a:bodyPr>
          <a:lstStyle/>
          <a:p>
            <a:r>
              <a:rPr lang="en-US" b="1" dirty="0">
                <a:solidFill>
                  <a:schemeClr val="bg1"/>
                </a:solidFill>
              </a:rPr>
              <a:t>Simple and easy to use</a:t>
            </a:r>
          </a:p>
          <a:p>
            <a:endParaRPr lang="en-US" dirty="0">
              <a:solidFill>
                <a:schemeClr val="bg1"/>
              </a:solidFill>
            </a:endParaRPr>
          </a:p>
          <a:p>
            <a:r>
              <a:rPr lang="en-US" dirty="0">
                <a:solidFill>
                  <a:schemeClr val="bg1"/>
                </a:solidFill>
              </a:rPr>
              <a:t>Configuration based on YAML with a host of sample workflows to learn from and get started</a:t>
            </a:r>
          </a:p>
        </p:txBody>
      </p:sp>
      <p:sp>
        <p:nvSpPr>
          <p:cNvPr id="9" name="TextBox 8">
            <a:extLst>
              <a:ext uri="{FF2B5EF4-FFF2-40B4-BE49-F238E27FC236}">
                <a16:creationId xmlns:a16="http://schemas.microsoft.com/office/drawing/2014/main" id="{4A155803-BD00-48F4-9521-C085ED0CC56F}"/>
              </a:ext>
            </a:extLst>
          </p:cNvPr>
          <p:cNvSpPr txBox="1"/>
          <p:nvPr/>
        </p:nvSpPr>
        <p:spPr>
          <a:xfrm>
            <a:off x="8981645" y="2991329"/>
            <a:ext cx="3024260" cy="2031325"/>
          </a:xfrm>
          <a:prstGeom prst="rect">
            <a:avLst/>
          </a:prstGeom>
          <a:noFill/>
        </p:spPr>
        <p:txBody>
          <a:bodyPr wrap="square" rtlCol="0">
            <a:spAutoFit/>
          </a:bodyPr>
          <a:lstStyle/>
          <a:p>
            <a:r>
              <a:rPr lang="en-US" b="1" dirty="0">
                <a:solidFill>
                  <a:schemeClr val="bg1"/>
                </a:solidFill>
              </a:rPr>
              <a:t>Global community for Actions</a:t>
            </a:r>
          </a:p>
          <a:p>
            <a:endParaRPr lang="en-US" dirty="0">
              <a:solidFill>
                <a:schemeClr val="bg1"/>
              </a:solidFill>
            </a:endParaRPr>
          </a:p>
          <a:p>
            <a:r>
              <a:rPr lang="en-US" dirty="0">
                <a:solidFill>
                  <a:schemeClr val="bg1"/>
                </a:solidFill>
              </a:rPr>
              <a:t>Thousands of open source Actions, maintained by the community and by companies offering integrations, including Microsoft Azure</a:t>
            </a:r>
          </a:p>
        </p:txBody>
      </p:sp>
      <p:pic>
        <p:nvPicPr>
          <p:cNvPr id="3074" name="Picture 2" descr="Image result for github actions">
            <a:extLst>
              <a:ext uri="{FF2B5EF4-FFF2-40B4-BE49-F238E27FC236}">
                <a16:creationId xmlns:a16="http://schemas.microsoft.com/office/drawing/2014/main" id="{B0C83C5B-E602-46A6-83E8-EBC529D6F45D}"/>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26449" b="60561" l="38644" r="56625">
                        <a14:foregroundMark x1="44848" y1="29626" x2="44848" y2="29626"/>
                        <a14:foregroundMark x1="44427" y1="29720" x2="44374" y2="29720"/>
                        <a14:foregroundMark x1="44795" y1="29439" x2="45058" y2="34112"/>
                        <a14:foregroundMark x1="45058" y1="34112" x2="43481" y2="37757"/>
                        <a14:foregroundMark x1="43481" y1="37757" x2="40852" y2="38879"/>
                        <a14:foregroundMark x1="40852" y1="38879" x2="40116" y2="38318"/>
                        <a14:foregroundMark x1="39064" y1="36822" x2="40747" y2="38411"/>
                        <a14:foregroundMark x1="38538" y1="35421" x2="38644" y2="30748"/>
                        <a14:foregroundMark x1="38644" y1="30748" x2="38959" y2="30000"/>
                        <a14:foregroundMark x1="39695" y1="28411" x2="42008" y2="26542"/>
                        <a14:foregroundMark x1="42008" y1="26542" x2="42271" y2="26542"/>
                        <a14:foregroundMark x1="40641" y1="30467" x2="40694" y2="35140"/>
                        <a14:foregroundMark x1="40694" y1="35140" x2="43113" y2="33551"/>
                        <a14:foregroundMark x1="43113" y1="33551" x2="41272" y2="30280"/>
                        <a14:foregroundMark x1="41272" y1="30280" x2="40747" y2="30187"/>
                        <a14:foregroundMark x1="46215" y1="44766" x2="47792" y2="44299"/>
                        <a14:foregroundMark x1="53417" y1="44673" x2="55100" y2="44112"/>
                        <a14:foregroundMark x1="55468" y1="40841" x2="56625" y2="44206"/>
                        <a14:foregroundMark x1="52839" y1="53738" x2="52261" y2="58224"/>
                        <a14:foregroundMark x1="52261" y1="58224" x2="52524" y2="58692"/>
                        <a14:foregroundMark x1="53365" y1="59907" x2="55783" y2="59907"/>
                        <a14:foregroundMark x1="46162" y1="60187" x2="48107" y2="60561"/>
                        <a14:foregroundMark x1="46372" y1="56449" x2="46372" y2="56449"/>
                        <a14:foregroundMark x1="47739" y1="56449" x2="47739" y2="56449"/>
                      </a14:backgroundRemoval>
                    </a14:imgEffect>
                  </a14:imgLayer>
                </a14:imgProps>
              </a:ext>
              <a:ext uri="{28A0092B-C50C-407E-A947-70E740481C1C}">
                <a14:useLocalDpi xmlns:a14="http://schemas.microsoft.com/office/drawing/2010/main" val="0"/>
              </a:ext>
            </a:extLst>
          </a:blip>
          <a:srcRect l="37831" t="25528" r="42757" b="38627"/>
          <a:stretch/>
        </p:blipFill>
        <p:spPr bwMode="auto">
          <a:xfrm>
            <a:off x="593121" y="2725331"/>
            <a:ext cx="865407" cy="89901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517C7D15-A65E-4835-A5E4-B460614F15F7}"/>
              </a:ext>
            </a:extLst>
          </p:cNvPr>
          <p:cNvSpPr/>
          <p:nvPr/>
        </p:nvSpPr>
        <p:spPr>
          <a:xfrm>
            <a:off x="4445137" y="2628326"/>
            <a:ext cx="1051681" cy="1323439"/>
          </a:xfrm>
          <a:prstGeom prst="rect">
            <a:avLst/>
          </a:prstGeom>
        </p:spPr>
        <p:txBody>
          <a:bodyPr wrap="square">
            <a:spAutoFit/>
          </a:bodyPr>
          <a:lstStyle/>
          <a:p>
            <a:r>
              <a:rPr lang="en-US" sz="8000" dirty="0">
                <a:solidFill>
                  <a:schemeClr val="accent2"/>
                </a:solidFill>
                <a:sym typeface="Wingdings" panose="05000000000000000000" pitchFamily="2" charset="2"/>
              </a:rPr>
              <a:t></a:t>
            </a:r>
            <a:endParaRPr lang="en-US" sz="8000" dirty="0">
              <a:solidFill>
                <a:schemeClr val="accent2"/>
              </a:solidFill>
            </a:endParaRPr>
          </a:p>
        </p:txBody>
      </p:sp>
      <p:grpSp>
        <p:nvGrpSpPr>
          <p:cNvPr id="25" name="Group 24">
            <a:extLst>
              <a:ext uri="{FF2B5EF4-FFF2-40B4-BE49-F238E27FC236}">
                <a16:creationId xmlns:a16="http://schemas.microsoft.com/office/drawing/2014/main" id="{FFA940D3-5144-495E-9F6C-004BB5C073E4}"/>
              </a:ext>
            </a:extLst>
          </p:cNvPr>
          <p:cNvGrpSpPr/>
          <p:nvPr/>
        </p:nvGrpSpPr>
        <p:grpSpPr>
          <a:xfrm>
            <a:off x="8353666" y="2991329"/>
            <a:ext cx="560586" cy="748721"/>
            <a:chOff x="8316905" y="3078633"/>
            <a:chExt cx="668541" cy="892906"/>
          </a:xfrm>
        </p:grpSpPr>
        <p:sp>
          <p:nvSpPr>
            <p:cNvPr id="19" name="Freeform: Shape 18">
              <a:extLst>
                <a:ext uri="{FF2B5EF4-FFF2-40B4-BE49-F238E27FC236}">
                  <a16:creationId xmlns:a16="http://schemas.microsoft.com/office/drawing/2014/main" id="{35087F2A-4977-478A-8D46-469A62FAF2E9}"/>
                </a:ext>
              </a:extLst>
            </p:cNvPr>
            <p:cNvSpPr/>
            <p:nvPr/>
          </p:nvSpPr>
          <p:spPr>
            <a:xfrm rot="18522692">
              <a:off x="8381995" y="3330997"/>
              <a:ext cx="805369" cy="401532"/>
            </a:xfrm>
            <a:custGeom>
              <a:avLst/>
              <a:gdLst>
                <a:gd name="connsiteX0" fmla="*/ 0 w 662984"/>
                <a:gd name="connsiteY0" fmla="*/ 0 h 323665"/>
                <a:gd name="connsiteX1" fmla="*/ 662984 w 662984"/>
                <a:gd name="connsiteY1" fmla="*/ 0 h 323665"/>
                <a:gd name="connsiteX2" fmla="*/ 657109 w 662984"/>
                <a:gd name="connsiteY2" fmla="*/ 58279 h 323665"/>
                <a:gd name="connsiteX3" fmla="*/ 331492 w 662984"/>
                <a:gd name="connsiteY3" fmla="*/ 323665 h 323665"/>
                <a:gd name="connsiteX4" fmla="*/ 5875 w 662984"/>
                <a:gd name="connsiteY4" fmla="*/ 58279 h 323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984" h="323665">
                  <a:moveTo>
                    <a:pt x="0" y="0"/>
                  </a:moveTo>
                  <a:lnTo>
                    <a:pt x="662984" y="0"/>
                  </a:lnTo>
                  <a:lnTo>
                    <a:pt x="657109" y="58279"/>
                  </a:lnTo>
                  <a:cubicBezTo>
                    <a:pt x="626117" y="209735"/>
                    <a:pt x="492110" y="323665"/>
                    <a:pt x="331492" y="323665"/>
                  </a:cubicBezTo>
                  <a:cubicBezTo>
                    <a:pt x="170874" y="323665"/>
                    <a:pt x="36867" y="209735"/>
                    <a:pt x="5875" y="58279"/>
                  </a:cubicBezTo>
                  <a:close/>
                </a:path>
              </a:pathLst>
            </a:custGeom>
            <a:noFill/>
            <a:ln w="285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2EE8D58E-EE04-4D52-912A-B255851588E0}"/>
                </a:ext>
              </a:extLst>
            </p:cNvPr>
            <p:cNvGrpSpPr/>
            <p:nvPr/>
          </p:nvGrpSpPr>
          <p:grpSpPr>
            <a:xfrm>
              <a:off x="8316905" y="3078633"/>
              <a:ext cx="664740" cy="892906"/>
              <a:chOff x="8316905" y="3078633"/>
              <a:chExt cx="664740" cy="892906"/>
            </a:xfrm>
          </p:grpSpPr>
          <p:sp>
            <p:nvSpPr>
              <p:cNvPr id="14" name="Oval 13">
                <a:extLst>
                  <a:ext uri="{FF2B5EF4-FFF2-40B4-BE49-F238E27FC236}">
                    <a16:creationId xmlns:a16="http://schemas.microsoft.com/office/drawing/2014/main" id="{9B5C9F37-2C9A-4EB7-AFCE-A798836D7100}"/>
                  </a:ext>
                </a:extLst>
              </p:cNvPr>
              <p:cNvSpPr/>
              <p:nvPr/>
            </p:nvSpPr>
            <p:spPr>
              <a:xfrm>
                <a:off x="8316905" y="3078633"/>
                <a:ext cx="664740" cy="66474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B4470554-2976-4197-A601-0F789530D0E3}"/>
                  </a:ext>
                </a:extLst>
              </p:cNvPr>
              <p:cNvCxnSpPr/>
              <p:nvPr/>
            </p:nvCxnSpPr>
            <p:spPr>
              <a:xfrm>
                <a:off x="8684503" y="3804639"/>
                <a:ext cx="0" cy="166900"/>
              </a:xfrm>
              <a:prstGeom prst="line">
                <a:avLst/>
              </a:prstGeom>
              <a:noFill/>
              <a:ln w="28575"/>
            </p:spPr>
            <p:style>
              <a:lnRef idx="2">
                <a:schemeClr val="accent2">
                  <a:shade val="50000"/>
                </a:schemeClr>
              </a:lnRef>
              <a:fillRef idx="1">
                <a:schemeClr val="accent2"/>
              </a:fillRef>
              <a:effectRef idx="0">
                <a:schemeClr val="accent2"/>
              </a:effectRef>
              <a:fontRef idx="minor">
                <a:schemeClr val="lt1"/>
              </a:fontRef>
            </p:style>
          </p:cxnSp>
          <p:cxnSp>
            <p:nvCxnSpPr>
              <p:cNvPr id="22" name="Straight Connector 21">
                <a:extLst>
                  <a:ext uri="{FF2B5EF4-FFF2-40B4-BE49-F238E27FC236}">
                    <a16:creationId xmlns:a16="http://schemas.microsoft.com/office/drawing/2014/main" id="{C4633405-DF7B-4505-8EB2-8288218B7384}"/>
                  </a:ext>
                </a:extLst>
              </p:cNvPr>
              <p:cNvCxnSpPr>
                <a:cxnSpLocks/>
              </p:cNvCxnSpPr>
              <p:nvPr/>
            </p:nvCxnSpPr>
            <p:spPr>
              <a:xfrm>
                <a:off x="8610984" y="3969191"/>
                <a:ext cx="152400" cy="0"/>
              </a:xfrm>
              <a:prstGeom prst="line">
                <a:avLst/>
              </a:prstGeom>
              <a:ln>
                <a:solidFill>
                  <a:schemeClr val="accent2">
                    <a:lumMod val="50000"/>
                  </a:schemeClr>
                </a:solidFill>
              </a:ln>
            </p:spPr>
            <p:style>
              <a:lnRef idx="3">
                <a:schemeClr val="accent2"/>
              </a:lnRef>
              <a:fillRef idx="0">
                <a:schemeClr val="accent2"/>
              </a:fillRef>
              <a:effectRef idx="2">
                <a:schemeClr val="accent2"/>
              </a:effectRef>
              <a:fontRef idx="minor">
                <a:schemeClr val="tx1"/>
              </a:fontRef>
            </p:style>
          </p:cxnSp>
          <p:sp>
            <p:nvSpPr>
              <p:cNvPr id="23" name="Isosceles Triangle 22">
                <a:extLst>
                  <a:ext uri="{FF2B5EF4-FFF2-40B4-BE49-F238E27FC236}">
                    <a16:creationId xmlns:a16="http://schemas.microsoft.com/office/drawing/2014/main" id="{C8F06651-E18E-4B27-BA56-2C5DECE6048F}"/>
                  </a:ext>
                </a:extLst>
              </p:cNvPr>
              <p:cNvSpPr/>
              <p:nvPr/>
            </p:nvSpPr>
            <p:spPr>
              <a:xfrm rot="5400000">
                <a:off x="8529736" y="3266458"/>
                <a:ext cx="318585" cy="274642"/>
              </a:xfrm>
              <a:prstGeom prst="triangle">
                <a:avLst/>
              </a:prstGeom>
              <a:ln>
                <a:solidFill>
                  <a:schemeClr val="accent2">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spTree>
    <p:extLst>
      <p:ext uri="{BB962C8B-B14F-4D97-AF65-F5344CB8AC3E}">
        <p14:creationId xmlns:p14="http://schemas.microsoft.com/office/powerpoint/2010/main" val="9627738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F264A-2C8C-402D-A752-0779AA413333}"/>
              </a:ext>
            </a:extLst>
          </p:cNvPr>
          <p:cNvSpPr>
            <a:spLocks noGrp="1"/>
          </p:cNvSpPr>
          <p:nvPr>
            <p:ph type="title"/>
          </p:nvPr>
        </p:nvSpPr>
        <p:spPr/>
        <p:txBody>
          <a:bodyPr/>
          <a:lstStyle/>
          <a:p>
            <a:r>
              <a:rPr lang="en-US" dirty="0"/>
              <a:t>Integration with Azure DevOps</a:t>
            </a:r>
          </a:p>
        </p:txBody>
      </p:sp>
      <p:sp>
        <p:nvSpPr>
          <p:cNvPr id="4" name="Content Placeholder 4">
            <a:extLst>
              <a:ext uri="{FF2B5EF4-FFF2-40B4-BE49-F238E27FC236}">
                <a16:creationId xmlns:a16="http://schemas.microsoft.com/office/drawing/2014/main" id="{1AD15984-6EFA-45B9-A847-C0ED9FE81301}"/>
              </a:ext>
            </a:extLst>
          </p:cNvPr>
          <p:cNvSpPr txBox="1">
            <a:spLocks/>
          </p:cNvSpPr>
          <p:nvPr/>
        </p:nvSpPr>
        <p:spPr>
          <a:xfrm>
            <a:off x="838200" y="1384507"/>
            <a:ext cx="10515600" cy="73131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0"/>
              </a:spcBef>
              <a:spcAft>
                <a:spcPts val="0"/>
              </a:spcAft>
              <a:buFont typeface="Arial" panose="020B0604020202020204" pitchFamily="34" charset="0"/>
              <a:buChar char="•"/>
              <a:defRPr sz="2400" kern="1200">
                <a:solidFill>
                  <a:schemeClr val="tx1"/>
                </a:solidFill>
                <a:latin typeface="+mn-lt"/>
                <a:ea typeface="+mn-ea"/>
                <a:cs typeface="Segoe UI" panose="020B0502040204020203" pitchFamily="34" charset="0"/>
              </a:defRPr>
            </a:lvl1pPr>
            <a:lvl2pPr marL="685800" indent="-228600" algn="l" defTabSz="914400" rtl="0" eaLnBrk="1" latinLnBrk="0" hangingPunct="1">
              <a:lnSpc>
                <a:spcPct val="100000"/>
              </a:lnSpc>
              <a:spcBef>
                <a:spcPts val="0"/>
              </a:spcBef>
              <a:spcAft>
                <a:spcPts val="0"/>
              </a:spcAft>
              <a:buFont typeface="Arial" panose="020B0604020202020204" pitchFamily="34" charset="0"/>
              <a:buChar char="•"/>
              <a:defRPr sz="2000" kern="1200">
                <a:solidFill>
                  <a:schemeClr val="tx1"/>
                </a:solidFill>
                <a:latin typeface="+mn-lt"/>
                <a:ea typeface="+mn-ea"/>
                <a:cs typeface="Segoe UI" panose="020B0502040204020203" pitchFamily="34" charset="0"/>
              </a:defRPr>
            </a:lvl2pPr>
            <a:lvl3pPr marL="1143000" indent="-228600" algn="l" defTabSz="914400" rtl="0" eaLnBrk="1" latinLnBrk="0" hangingPunct="1">
              <a:lnSpc>
                <a:spcPct val="100000"/>
              </a:lnSpc>
              <a:spcBef>
                <a:spcPts val="0"/>
              </a:spcBef>
              <a:spcAft>
                <a:spcPts val="0"/>
              </a:spcAft>
              <a:buFont typeface="Arial" panose="020B0604020202020204" pitchFamily="34" charset="0"/>
              <a:buChar char="•"/>
              <a:defRPr sz="1800" kern="1200">
                <a:solidFill>
                  <a:schemeClr val="tx1"/>
                </a:solidFill>
                <a:latin typeface="+mn-lt"/>
                <a:ea typeface="+mn-ea"/>
                <a:cs typeface="Segoe UI" panose="020B0502040204020203" pitchFamily="34" charset="0"/>
              </a:defRPr>
            </a:lvl3pPr>
            <a:lvl4pPr marL="1600200" indent="-228600" algn="l" defTabSz="914400" rtl="0" eaLnBrk="1" latinLnBrk="0" hangingPunct="1">
              <a:lnSpc>
                <a:spcPct val="100000"/>
              </a:lnSpc>
              <a:spcBef>
                <a:spcPts val="0"/>
              </a:spcBef>
              <a:spcAft>
                <a:spcPts val="0"/>
              </a:spcAft>
              <a:buFont typeface="Arial" panose="020B0604020202020204" pitchFamily="34" charset="0"/>
              <a:buChar char="•"/>
              <a:defRPr sz="1600" kern="1200">
                <a:solidFill>
                  <a:schemeClr val="tx1"/>
                </a:solidFill>
                <a:latin typeface="+mn-lt"/>
                <a:ea typeface="+mn-ea"/>
                <a:cs typeface="Segoe UI" panose="020B0502040204020203" pitchFamily="34" charset="0"/>
              </a:defRPr>
            </a:lvl4pPr>
            <a:lvl5pPr marL="2057400" indent="-228600" algn="l" defTabSz="914400" rtl="0" eaLnBrk="1" latinLnBrk="0" hangingPunct="1">
              <a:lnSpc>
                <a:spcPct val="100000"/>
              </a:lnSpc>
              <a:spcBef>
                <a:spcPts val="0"/>
              </a:spcBef>
              <a:spcAft>
                <a:spcPts val="0"/>
              </a:spcAft>
              <a:buFont typeface="Arial" panose="020B0604020202020204" pitchFamily="34" charset="0"/>
              <a:buChar char="•"/>
              <a:defRPr sz="140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Seamless integration for best of both</a:t>
            </a:r>
          </a:p>
        </p:txBody>
      </p:sp>
      <p:sp>
        <p:nvSpPr>
          <p:cNvPr id="5" name="TextBox 4">
            <a:extLst>
              <a:ext uri="{FF2B5EF4-FFF2-40B4-BE49-F238E27FC236}">
                <a16:creationId xmlns:a16="http://schemas.microsoft.com/office/drawing/2014/main" id="{9A6C044E-1585-4E33-B4D1-ED9DCE18D323}"/>
              </a:ext>
            </a:extLst>
          </p:cNvPr>
          <p:cNvSpPr txBox="1"/>
          <p:nvPr/>
        </p:nvSpPr>
        <p:spPr>
          <a:xfrm>
            <a:off x="1488775" y="2991329"/>
            <a:ext cx="2711035" cy="1477328"/>
          </a:xfrm>
          <a:prstGeom prst="rect">
            <a:avLst/>
          </a:prstGeom>
          <a:noFill/>
        </p:spPr>
        <p:txBody>
          <a:bodyPr wrap="square" rtlCol="0">
            <a:spAutoFit/>
          </a:bodyPr>
          <a:lstStyle/>
          <a:p>
            <a:r>
              <a:rPr lang="en-US" b="1" dirty="0">
                <a:solidFill>
                  <a:schemeClr val="bg1"/>
                </a:solidFill>
              </a:rPr>
              <a:t>Integrate with Boards</a:t>
            </a:r>
          </a:p>
          <a:p>
            <a:endParaRPr lang="en-US" dirty="0">
              <a:solidFill>
                <a:schemeClr val="bg1"/>
              </a:solidFill>
            </a:endParaRPr>
          </a:p>
          <a:p>
            <a:r>
              <a:rPr lang="en-US" dirty="0">
                <a:solidFill>
                  <a:schemeClr val="bg1"/>
                </a:solidFill>
              </a:rPr>
              <a:t>Integrate commits, PRs and issues with Boards using AB# notation</a:t>
            </a:r>
          </a:p>
        </p:txBody>
      </p:sp>
      <p:sp>
        <p:nvSpPr>
          <p:cNvPr id="7" name="TextBox 6">
            <a:extLst>
              <a:ext uri="{FF2B5EF4-FFF2-40B4-BE49-F238E27FC236}">
                <a16:creationId xmlns:a16="http://schemas.microsoft.com/office/drawing/2014/main" id="{AC4905B8-0DD4-4044-8180-C0ED87DBADEF}"/>
              </a:ext>
            </a:extLst>
          </p:cNvPr>
          <p:cNvSpPr txBox="1"/>
          <p:nvPr/>
        </p:nvSpPr>
        <p:spPr>
          <a:xfrm>
            <a:off x="5235210" y="2991329"/>
            <a:ext cx="2838161" cy="1200329"/>
          </a:xfrm>
          <a:prstGeom prst="rect">
            <a:avLst/>
          </a:prstGeom>
          <a:noFill/>
        </p:spPr>
        <p:txBody>
          <a:bodyPr wrap="square" rtlCol="0">
            <a:spAutoFit/>
          </a:bodyPr>
          <a:lstStyle/>
          <a:p>
            <a:r>
              <a:rPr lang="en-US" b="1" dirty="0">
                <a:solidFill>
                  <a:schemeClr val="bg1"/>
                </a:solidFill>
              </a:rPr>
              <a:t>Integrate with Pipelines</a:t>
            </a:r>
          </a:p>
          <a:p>
            <a:endParaRPr lang="en-US" dirty="0">
              <a:solidFill>
                <a:schemeClr val="bg1"/>
              </a:solidFill>
            </a:endParaRPr>
          </a:p>
          <a:p>
            <a:r>
              <a:rPr lang="en-US" dirty="0">
                <a:solidFill>
                  <a:schemeClr val="bg1"/>
                </a:solidFill>
              </a:rPr>
              <a:t>Trigger CI pipelines on commits to GitHub repos</a:t>
            </a:r>
          </a:p>
        </p:txBody>
      </p:sp>
      <p:sp>
        <p:nvSpPr>
          <p:cNvPr id="9" name="TextBox 8">
            <a:extLst>
              <a:ext uri="{FF2B5EF4-FFF2-40B4-BE49-F238E27FC236}">
                <a16:creationId xmlns:a16="http://schemas.microsoft.com/office/drawing/2014/main" id="{4A155803-BD00-48F4-9521-C085ED0CC56F}"/>
              </a:ext>
            </a:extLst>
          </p:cNvPr>
          <p:cNvSpPr txBox="1"/>
          <p:nvPr/>
        </p:nvSpPr>
        <p:spPr>
          <a:xfrm>
            <a:off x="8981645" y="2991329"/>
            <a:ext cx="3024260" cy="1477328"/>
          </a:xfrm>
          <a:prstGeom prst="rect">
            <a:avLst/>
          </a:prstGeom>
          <a:noFill/>
        </p:spPr>
        <p:txBody>
          <a:bodyPr wrap="square" rtlCol="0">
            <a:spAutoFit/>
          </a:bodyPr>
          <a:lstStyle/>
          <a:p>
            <a:r>
              <a:rPr lang="en-US" b="1" dirty="0">
                <a:solidFill>
                  <a:schemeClr val="bg1"/>
                </a:solidFill>
              </a:rPr>
              <a:t>Create GitHub releases from Azure Pipelines</a:t>
            </a:r>
          </a:p>
          <a:p>
            <a:endParaRPr lang="en-US" dirty="0">
              <a:solidFill>
                <a:schemeClr val="bg1"/>
              </a:solidFill>
            </a:endParaRPr>
          </a:p>
          <a:p>
            <a:r>
              <a:rPr lang="en-US" dirty="0">
                <a:solidFill>
                  <a:schemeClr val="bg1"/>
                </a:solidFill>
              </a:rPr>
              <a:t>Leverage GitHub Packages directly from Azure Pipelines</a:t>
            </a:r>
          </a:p>
        </p:txBody>
      </p:sp>
      <p:pic>
        <p:nvPicPr>
          <p:cNvPr id="16" name="Picture 15" descr="A picture containing object&#10;&#10;Description generated with very high confidence">
            <a:extLst>
              <a:ext uri="{FF2B5EF4-FFF2-40B4-BE49-F238E27FC236}">
                <a16:creationId xmlns:a16="http://schemas.microsoft.com/office/drawing/2014/main" id="{9BD1BB6E-4F46-4FBD-88DE-9B7498778D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164" y="2900960"/>
            <a:ext cx="687319" cy="687319"/>
          </a:xfrm>
          <a:prstGeom prst="rect">
            <a:avLst/>
          </a:prstGeom>
        </p:spPr>
      </p:pic>
      <p:pic>
        <p:nvPicPr>
          <p:cNvPr id="17" name="Picture 16">
            <a:extLst>
              <a:ext uri="{FF2B5EF4-FFF2-40B4-BE49-F238E27FC236}">
                <a16:creationId xmlns:a16="http://schemas.microsoft.com/office/drawing/2014/main" id="{75B33047-7AAA-4A7A-9AB8-D4AB63EE83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7207" y="2900960"/>
            <a:ext cx="628003" cy="628003"/>
          </a:xfrm>
          <a:prstGeom prst="rect">
            <a:avLst/>
          </a:prstGeom>
        </p:spPr>
      </p:pic>
      <p:grpSp>
        <p:nvGrpSpPr>
          <p:cNvPr id="10" name="Group 9">
            <a:extLst>
              <a:ext uri="{FF2B5EF4-FFF2-40B4-BE49-F238E27FC236}">
                <a16:creationId xmlns:a16="http://schemas.microsoft.com/office/drawing/2014/main" id="{9B2A0E43-FD07-431C-994F-7CB298DB050B}"/>
              </a:ext>
            </a:extLst>
          </p:cNvPr>
          <p:cNvGrpSpPr/>
          <p:nvPr/>
        </p:nvGrpSpPr>
        <p:grpSpPr>
          <a:xfrm>
            <a:off x="8353642" y="2930349"/>
            <a:ext cx="628003" cy="628540"/>
            <a:chOff x="6227593" y="4619322"/>
            <a:chExt cx="613827" cy="614351"/>
          </a:xfrm>
        </p:grpSpPr>
        <p:sp>
          <p:nvSpPr>
            <p:cNvPr id="6" name="Diamond 5">
              <a:extLst>
                <a:ext uri="{FF2B5EF4-FFF2-40B4-BE49-F238E27FC236}">
                  <a16:creationId xmlns:a16="http://schemas.microsoft.com/office/drawing/2014/main" id="{882B955B-1AA5-4180-A1E9-1B7F23E89C2F}"/>
                </a:ext>
              </a:extLst>
            </p:cNvPr>
            <p:cNvSpPr/>
            <p:nvPr/>
          </p:nvSpPr>
          <p:spPr>
            <a:xfrm rot="18123328">
              <a:off x="6134812" y="4712103"/>
              <a:ext cx="500063" cy="314502"/>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Diamond 27">
              <a:extLst>
                <a:ext uri="{FF2B5EF4-FFF2-40B4-BE49-F238E27FC236}">
                  <a16:creationId xmlns:a16="http://schemas.microsoft.com/office/drawing/2014/main" id="{CC6AD6E8-82D1-4FE4-B3F6-3ACFCCB83859}"/>
                </a:ext>
              </a:extLst>
            </p:cNvPr>
            <p:cNvSpPr/>
            <p:nvPr/>
          </p:nvSpPr>
          <p:spPr>
            <a:xfrm>
              <a:off x="6281820" y="4983955"/>
              <a:ext cx="500063" cy="249718"/>
            </a:xfrm>
            <a:prstGeom prst="diamon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9" name="Diamond 28">
              <a:extLst>
                <a:ext uri="{FF2B5EF4-FFF2-40B4-BE49-F238E27FC236}">
                  <a16:creationId xmlns:a16="http://schemas.microsoft.com/office/drawing/2014/main" id="{50515F60-07F3-4C64-BE7A-D09C44CB3478}"/>
                </a:ext>
              </a:extLst>
            </p:cNvPr>
            <p:cNvSpPr/>
            <p:nvPr/>
          </p:nvSpPr>
          <p:spPr>
            <a:xfrm rot="3513287">
              <a:off x="6434137" y="4712162"/>
              <a:ext cx="500063" cy="314502"/>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72163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6DD8F2-7292-4EA8-B362-306E95D9A06D}"/>
              </a:ext>
            </a:extLst>
          </p:cNvPr>
          <p:cNvSpPr>
            <a:spLocks noGrp="1"/>
          </p:cNvSpPr>
          <p:nvPr>
            <p:ph type="title"/>
          </p:nvPr>
        </p:nvSpPr>
        <p:spPr/>
        <p:txBody>
          <a:bodyPr/>
          <a:lstStyle/>
          <a:p>
            <a:r>
              <a:rPr lang="en-US" dirty="0"/>
              <a:t>DEMO</a:t>
            </a:r>
          </a:p>
        </p:txBody>
      </p:sp>
      <p:sp>
        <p:nvSpPr>
          <p:cNvPr id="20" name="TextBox 19">
            <a:extLst>
              <a:ext uri="{FF2B5EF4-FFF2-40B4-BE49-F238E27FC236}">
                <a16:creationId xmlns:a16="http://schemas.microsoft.com/office/drawing/2014/main" id="{209163BA-98C6-458A-8710-4815BD0AB909}"/>
              </a:ext>
            </a:extLst>
          </p:cNvPr>
          <p:cNvSpPr txBox="1"/>
          <p:nvPr/>
        </p:nvSpPr>
        <p:spPr>
          <a:xfrm>
            <a:off x="6583319" y="6354375"/>
            <a:ext cx="4843827" cy="276999"/>
          </a:xfrm>
          <a:prstGeom prst="rect">
            <a:avLst/>
          </a:prstGeom>
          <a:noFill/>
        </p:spPr>
        <p:txBody>
          <a:bodyPr wrap="none" rtlCol="0">
            <a:spAutoFit/>
          </a:bodyPr>
          <a:lstStyle/>
          <a:p>
            <a:r>
              <a:rPr lang="en-US" sz="1200" i="1" dirty="0"/>
              <a:t>Source: 2019 Open Source Security and Risk Analysis (OSSRA) Report</a:t>
            </a:r>
          </a:p>
        </p:txBody>
      </p:sp>
      <p:pic>
        <p:nvPicPr>
          <p:cNvPr id="21" name="Picture 4" descr="Related image">
            <a:extLst>
              <a:ext uri="{FF2B5EF4-FFF2-40B4-BE49-F238E27FC236}">
                <a16:creationId xmlns:a16="http://schemas.microsoft.com/office/drawing/2014/main" id="{30FA30C9-323E-41F3-9430-FAC1FD1906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5355" y="2265629"/>
            <a:ext cx="1658645" cy="16586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881D42F-F5EF-4F97-9952-B083F21057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9053" y="2399492"/>
            <a:ext cx="1390921" cy="1390921"/>
          </a:xfrm>
          <a:prstGeom prst="rect">
            <a:avLst/>
          </a:prstGeom>
        </p:spPr>
      </p:pic>
      <p:pic>
        <p:nvPicPr>
          <p:cNvPr id="6" name="Picture 5" descr="A picture containing object&#10;&#10;Description generated with very high confidence">
            <a:extLst>
              <a:ext uri="{FF2B5EF4-FFF2-40B4-BE49-F238E27FC236}">
                <a16:creationId xmlns:a16="http://schemas.microsoft.com/office/drawing/2014/main" id="{95F59A99-B660-4869-BB82-CCE3E133EB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62745" y="2515052"/>
            <a:ext cx="1275361" cy="1275361"/>
          </a:xfrm>
          <a:prstGeom prst="rect">
            <a:avLst/>
          </a:prstGeom>
        </p:spPr>
      </p:pic>
    </p:spTree>
    <p:extLst>
      <p:ext uri="{BB962C8B-B14F-4D97-AF65-F5344CB8AC3E}">
        <p14:creationId xmlns:p14="http://schemas.microsoft.com/office/powerpoint/2010/main" val="444719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4887" y="396912"/>
            <a:ext cx="10515600" cy="1325563"/>
          </a:xfrm>
        </p:spPr>
        <p:txBody>
          <a:bodyPr/>
          <a:lstStyle/>
          <a:p>
            <a:r>
              <a:rPr lang="en-US" b="1" dirty="0"/>
              <a:t>What is DevOps?</a:t>
            </a:r>
            <a:endParaRPr lang="de-DE" b="1" dirty="0"/>
          </a:p>
        </p:txBody>
      </p:sp>
      <p:pic>
        <p:nvPicPr>
          <p:cNvPr id="4" name="Picture 3"/>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3079398" y="893906"/>
            <a:ext cx="9252301" cy="5240361"/>
          </a:xfrm>
          <a:prstGeom prst="rect">
            <a:avLst/>
          </a:prstGeom>
        </p:spPr>
      </p:pic>
      <p:grpSp>
        <p:nvGrpSpPr>
          <p:cNvPr id="5" name="Group 4"/>
          <p:cNvGrpSpPr/>
          <p:nvPr/>
        </p:nvGrpSpPr>
        <p:grpSpPr>
          <a:xfrm>
            <a:off x="2970647" y="2751714"/>
            <a:ext cx="2352571" cy="1133593"/>
            <a:chOff x="1915245" y="3565268"/>
            <a:chExt cx="2106962" cy="1015245"/>
          </a:xfrm>
          <a:solidFill>
            <a:schemeClr val="accent2">
              <a:lumMod val="75000"/>
            </a:schemeClr>
          </a:solidFill>
        </p:grpSpPr>
        <p:sp>
          <p:nvSpPr>
            <p:cNvPr id="6" name="Right Triangle 5"/>
            <p:cNvSpPr/>
            <p:nvPr/>
          </p:nvSpPr>
          <p:spPr bwMode="auto">
            <a:xfrm flipH="1" flipV="1">
              <a:off x="3212354" y="4262381"/>
              <a:ext cx="233927" cy="318132"/>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79081" tIns="143265" rIns="179081" bIns="143265" numCol="1" spcCol="0" rtlCol="0" fromWordArt="0" anchor="t" anchorCtr="0" forceAA="0" compatLnSpc="1">
              <a:prstTxWarp prst="textNoShape">
                <a:avLst/>
              </a:prstTxWarp>
              <a:noAutofit/>
            </a:bodyPr>
            <a:lstStyle/>
            <a:p>
              <a:pPr algn="ctr" defTabSz="913198"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ounded Rectangle 6"/>
            <p:cNvSpPr/>
            <p:nvPr/>
          </p:nvSpPr>
          <p:spPr>
            <a:xfrm>
              <a:off x="1915245" y="3565268"/>
              <a:ext cx="2106962" cy="715902"/>
            </a:xfrm>
            <a:prstGeom prst="roundRect">
              <a:avLst/>
            </a:prstGeom>
            <a:grpFill/>
            <a:ln w="19050" cap="flat" cmpd="sng" algn="ctr">
              <a:noFill/>
              <a:prstDash val="solid"/>
            </a:ln>
            <a:effectLst/>
          </p:spPr>
          <p:txBody>
            <a:bodyPr rtlCol="0" anchor="ctr"/>
            <a:lstStyle/>
            <a:p>
              <a:pPr algn="ctr" defTabSz="895331">
                <a:defRPr/>
              </a:pPr>
              <a:r>
                <a:rPr lang="en-US" sz="1400" kern="0" dirty="0">
                  <a:solidFill>
                    <a:srgbClr val="FBFBFB"/>
                  </a:solidFill>
                  <a:latin typeface="Segoe UI"/>
                  <a:cs typeface="Bodoni Std Bold Italic"/>
                </a:rPr>
                <a:t>“It’s Development and</a:t>
              </a:r>
              <a:br>
                <a:rPr lang="en-US" sz="1400" kern="0" dirty="0">
                  <a:solidFill>
                    <a:srgbClr val="FBFBFB"/>
                  </a:solidFill>
                  <a:latin typeface="Segoe UI"/>
                  <a:cs typeface="Bodoni Std Bold Italic"/>
                </a:rPr>
              </a:br>
              <a:r>
                <a:rPr lang="en-US" sz="1400" kern="0" dirty="0">
                  <a:solidFill>
                    <a:srgbClr val="FBFBFB"/>
                  </a:solidFill>
                  <a:latin typeface="Segoe UI"/>
                  <a:cs typeface="Bodoni Std Bold Italic"/>
                </a:rPr>
                <a:t>Operations collaboration”</a:t>
              </a:r>
            </a:p>
          </p:txBody>
        </p:sp>
      </p:grpSp>
      <p:grpSp>
        <p:nvGrpSpPr>
          <p:cNvPr id="8" name="Group 7"/>
          <p:cNvGrpSpPr/>
          <p:nvPr/>
        </p:nvGrpSpPr>
        <p:grpSpPr>
          <a:xfrm>
            <a:off x="5949311" y="293295"/>
            <a:ext cx="1468342" cy="766398"/>
            <a:chOff x="3263030" y="1224045"/>
            <a:chExt cx="1315046" cy="686386"/>
          </a:xfrm>
          <a:solidFill>
            <a:srgbClr val="00B0F0"/>
          </a:solidFill>
        </p:grpSpPr>
        <p:sp>
          <p:nvSpPr>
            <p:cNvPr id="9" name="Right Triangle 8"/>
            <p:cNvSpPr/>
            <p:nvPr/>
          </p:nvSpPr>
          <p:spPr bwMode="auto">
            <a:xfrm flipH="1" flipV="1">
              <a:off x="4254100" y="1656968"/>
              <a:ext cx="186375" cy="253463"/>
            </a:xfrm>
            <a:prstGeom prst="rtTriangle">
              <a:avLst/>
            </a:prstGeom>
            <a:solidFill>
              <a:schemeClr val="accent2">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79081" tIns="143265" rIns="179081" bIns="143265" numCol="1" spcCol="0" rtlCol="0" fromWordArt="0" anchor="t" anchorCtr="0" forceAA="0" compatLnSpc="1">
              <a:prstTxWarp prst="textNoShape">
                <a:avLst/>
              </a:prstTxWarp>
              <a:noAutofit/>
            </a:bodyPr>
            <a:lstStyle/>
            <a:p>
              <a:pPr algn="ctr" defTabSz="913198"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ounded Rectangle 9"/>
            <p:cNvSpPr/>
            <p:nvPr/>
          </p:nvSpPr>
          <p:spPr>
            <a:xfrm>
              <a:off x="3263030" y="1224045"/>
              <a:ext cx="1315046" cy="446826"/>
            </a:xfrm>
            <a:prstGeom prst="roundRect">
              <a:avLst/>
            </a:prstGeom>
            <a:solidFill>
              <a:schemeClr val="accent2">
                <a:lumMod val="75000"/>
              </a:schemeClr>
            </a:solidFill>
            <a:ln w="19050" cap="flat" cmpd="sng" algn="ctr">
              <a:noFill/>
              <a:prstDash val="solid"/>
            </a:ln>
            <a:effectLst/>
          </p:spPr>
          <p:txBody>
            <a:bodyPr rtlCol="0" anchor="ctr"/>
            <a:lstStyle/>
            <a:p>
              <a:pPr algn="ctr" defTabSz="895331">
                <a:defRPr/>
              </a:pPr>
              <a:r>
                <a:rPr lang="en-US" sz="1400" kern="0" dirty="0">
                  <a:solidFill>
                    <a:srgbClr val="FBFBFB"/>
                  </a:solidFill>
                  <a:latin typeface="Segoe UI"/>
                  <a:cs typeface="Bodoni Std Bold Italic"/>
                </a:rPr>
                <a:t>“It’s a job title”</a:t>
              </a:r>
            </a:p>
          </p:txBody>
        </p:sp>
      </p:grpSp>
      <p:grpSp>
        <p:nvGrpSpPr>
          <p:cNvPr id="17" name="Group 16"/>
          <p:cNvGrpSpPr/>
          <p:nvPr/>
        </p:nvGrpSpPr>
        <p:grpSpPr>
          <a:xfrm>
            <a:off x="10162214" y="2760304"/>
            <a:ext cx="1926943" cy="974363"/>
            <a:chOff x="7623175" y="3351536"/>
            <a:chExt cx="1690804" cy="854959"/>
          </a:xfrm>
          <a:solidFill>
            <a:schemeClr val="accent2">
              <a:lumMod val="75000"/>
            </a:schemeClr>
          </a:solidFill>
        </p:grpSpPr>
        <p:sp>
          <p:nvSpPr>
            <p:cNvPr id="11" name="Right Triangle 10"/>
            <p:cNvSpPr/>
            <p:nvPr/>
          </p:nvSpPr>
          <p:spPr bwMode="auto">
            <a:xfrm flipV="1">
              <a:off x="7930645" y="3894808"/>
              <a:ext cx="229188" cy="311687"/>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79081" tIns="143265" rIns="179081" bIns="143265" numCol="1" spcCol="0" rtlCol="0" fromWordArt="0" anchor="t" anchorCtr="0" forceAA="0" compatLnSpc="1">
              <a:prstTxWarp prst="textNoShape">
                <a:avLst/>
              </a:prstTxWarp>
              <a:noAutofit/>
            </a:bodyPr>
            <a:lstStyle/>
            <a:p>
              <a:pPr algn="ctr" defTabSz="913198"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ounded Rectangle 11"/>
            <p:cNvSpPr/>
            <p:nvPr/>
          </p:nvSpPr>
          <p:spPr>
            <a:xfrm>
              <a:off x="7623175" y="3351536"/>
              <a:ext cx="1690804" cy="574500"/>
            </a:xfrm>
            <a:prstGeom prst="roundRect">
              <a:avLst/>
            </a:prstGeom>
            <a:grpFill/>
            <a:ln w="19050" cap="flat" cmpd="sng" algn="ctr">
              <a:noFill/>
              <a:prstDash val="solid"/>
            </a:ln>
            <a:effectLst/>
          </p:spPr>
          <p:txBody>
            <a:bodyPr rtlCol="0" anchor="ctr"/>
            <a:lstStyle/>
            <a:p>
              <a:pPr algn="ctr" defTabSz="895331">
                <a:defRPr/>
              </a:pPr>
              <a:r>
                <a:rPr lang="en-US" sz="1400" kern="0" dirty="0">
                  <a:solidFill>
                    <a:srgbClr val="FBFBFB"/>
                  </a:solidFill>
                  <a:latin typeface="Segoe UI"/>
                  <a:cs typeface="Bodoni Std Bold Italic"/>
                </a:rPr>
                <a:t>“It means faster and smaller releases”</a:t>
              </a:r>
            </a:p>
          </p:txBody>
        </p:sp>
      </p:grpSp>
      <p:grpSp>
        <p:nvGrpSpPr>
          <p:cNvPr id="13" name="Group 12"/>
          <p:cNvGrpSpPr/>
          <p:nvPr/>
        </p:nvGrpSpPr>
        <p:grpSpPr>
          <a:xfrm>
            <a:off x="6914857" y="2552113"/>
            <a:ext cx="1680466" cy="766398"/>
            <a:chOff x="5229616" y="3272179"/>
            <a:chExt cx="1505024" cy="686386"/>
          </a:xfrm>
          <a:solidFill>
            <a:schemeClr val="accent2">
              <a:lumMod val="75000"/>
            </a:schemeClr>
          </a:solidFill>
        </p:grpSpPr>
        <p:sp>
          <p:nvSpPr>
            <p:cNvPr id="14" name="Right Triangle 13"/>
            <p:cNvSpPr/>
            <p:nvPr/>
          </p:nvSpPr>
          <p:spPr bwMode="auto">
            <a:xfrm flipV="1">
              <a:off x="5888941" y="3705102"/>
              <a:ext cx="186375" cy="253463"/>
            </a:xfrm>
            <a:prstGeom prst="rtTriangle">
              <a:avLst/>
            </a:prstGeom>
            <a:solidFill>
              <a:schemeClr val="accent2">
                <a:lumMod val="75000"/>
              </a:schemeClr>
            </a:solidFill>
            <a:ln w="19050" cap="flat" cmpd="sng" algn="ctr">
              <a:noFill/>
              <a:prstDash val="solid"/>
            </a:ln>
            <a:effectLst/>
          </p:spPr>
          <p:txBody>
            <a:bodyPr rtlCol="0" anchor="ctr"/>
            <a:lstStyle/>
            <a:p>
              <a:pPr algn="ctr" defTabSz="895331"/>
              <a:endParaRPr lang="en-US" sz="1400" kern="0" dirty="0" err="1">
                <a:solidFill>
                  <a:srgbClr val="FBFBFB"/>
                </a:solidFill>
                <a:latin typeface="Segoe UI"/>
              </a:endParaRPr>
            </a:p>
          </p:txBody>
        </p:sp>
        <p:sp>
          <p:nvSpPr>
            <p:cNvPr id="15" name="Rounded Rectangle 14"/>
            <p:cNvSpPr/>
            <p:nvPr/>
          </p:nvSpPr>
          <p:spPr>
            <a:xfrm>
              <a:off x="5229616" y="3272179"/>
              <a:ext cx="1505024" cy="446826"/>
            </a:xfrm>
            <a:prstGeom prst="roundRect">
              <a:avLst/>
            </a:prstGeom>
            <a:solidFill>
              <a:schemeClr val="accent2">
                <a:lumMod val="75000"/>
              </a:schemeClr>
            </a:solidFill>
            <a:ln w="19050" cap="flat" cmpd="sng" algn="ctr">
              <a:noFill/>
              <a:prstDash val="solid"/>
            </a:ln>
            <a:effectLst/>
          </p:spPr>
          <p:txBody>
            <a:bodyPr rtlCol="0" anchor="ctr"/>
            <a:lstStyle/>
            <a:p>
              <a:pPr algn="ctr" defTabSz="895331"/>
              <a:r>
                <a:rPr lang="en-US" sz="1400" kern="0" dirty="0">
                  <a:solidFill>
                    <a:srgbClr val="FBFBFB"/>
                  </a:solidFill>
                  <a:latin typeface="Segoe UI"/>
                </a:rPr>
                <a:t>“It’s automation”</a:t>
              </a:r>
            </a:p>
          </p:txBody>
        </p:sp>
      </p:grpSp>
    </p:spTree>
    <p:extLst>
      <p:ext uri="{BB962C8B-B14F-4D97-AF65-F5344CB8AC3E}">
        <p14:creationId xmlns:p14="http://schemas.microsoft.com/office/powerpoint/2010/main" val="568325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900"/>
                                  </p:stCondLst>
                                  <p:childTnLst>
                                    <p:set>
                                      <p:cBhvr>
                                        <p:cTn id="9" dur="1" fill="hold">
                                          <p:stCondLst>
                                            <p:cond delay="0"/>
                                          </p:stCondLst>
                                        </p:cTn>
                                        <p:tgtEl>
                                          <p:spTgt spid="13"/>
                                        </p:tgtEl>
                                        <p:attrNameLst>
                                          <p:attrName>style.visibility</p:attrName>
                                        </p:attrNameLst>
                                      </p:cBhvr>
                                      <p:to>
                                        <p:strVal val="visible"/>
                                      </p:to>
                                    </p:set>
                                  </p:childTnLst>
                                </p:cTn>
                              </p:par>
                            </p:childTnLst>
                          </p:cTn>
                        </p:par>
                        <p:par>
                          <p:cTn id="10" fill="hold">
                            <p:stCondLst>
                              <p:cond delay="900"/>
                            </p:stCondLst>
                            <p:childTnLst>
                              <p:par>
                                <p:cTn id="11" presetID="1" presetClass="entr" presetSubtype="0" fill="hold" nodeType="afterEffect">
                                  <p:stCondLst>
                                    <p:cond delay="90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1800"/>
                            </p:stCondLst>
                            <p:childTnLst>
                              <p:par>
                                <p:cTn id="14" presetID="1" presetClass="entr" presetSubtype="0" fill="hold" nodeType="afterEffect">
                                  <p:stCondLst>
                                    <p:cond delay="100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BB1BAA-A9D6-48F3-8CDB-1449BCADCA3D}"/>
              </a:ext>
            </a:extLst>
          </p:cNvPr>
          <p:cNvSpPr txBox="1"/>
          <p:nvPr/>
        </p:nvSpPr>
        <p:spPr>
          <a:xfrm>
            <a:off x="242888" y="304800"/>
            <a:ext cx="1472263" cy="369332"/>
          </a:xfrm>
          <a:prstGeom prst="rect">
            <a:avLst/>
          </a:prstGeom>
          <a:noFill/>
        </p:spPr>
        <p:txBody>
          <a:bodyPr wrap="none" rtlCol="0">
            <a:spAutoFit/>
          </a:bodyPr>
          <a:lstStyle/>
          <a:p>
            <a:r>
              <a:rPr lang="en-US" dirty="0">
                <a:solidFill>
                  <a:schemeClr val="accent2">
                    <a:lumMod val="75000"/>
                  </a:schemeClr>
                </a:solidFill>
                <a:latin typeface="Segoe UI Semibold" panose="020B0702040204020203" pitchFamily="34" charset="0"/>
                <a:cs typeface="Segoe UI Semibold" panose="020B0702040204020203" pitchFamily="34" charset="0"/>
              </a:rPr>
              <a:t>Plan &amp; Track</a:t>
            </a:r>
          </a:p>
        </p:txBody>
      </p:sp>
      <p:sp>
        <p:nvSpPr>
          <p:cNvPr id="5" name="TextBox 4">
            <a:extLst>
              <a:ext uri="{FF2B5EF4-FFF2-40B4-BE49-F238E27FC236}">
                <a16:creationId xmlns:a16="http://schemas.microsoft.com/office/drawing/2014/main" id="{8F5F8607-1CB0-45FC-99AA-BC08C8516F85}"/>
              </a:ext>
            </a:extLst>
          </p:cNvPr>
          <p:cNvSpPr txBox="1"/>
          <p:nvPr/>
        </p:nvSpPr>
        <p:spPr>
          <a:xfrm>
            <a:off x="453970" y="2413990"/>
            <a:ext cx="1050096" cy="369332"/>
          </a:xfrm>
          <a:prstGeom prst="rect">
            <a:avLst/>
          </a:prstGeom>
          <a:noFill/>
        </p:spPr>
        <p:txBody>
          <a:bodyPr wrap="none" rtlCol="0">
            <a:spAutoFit/>
          </a:bodyPr>
          <a:lstStyle/>
          <a:p>
            <a:r>
              <a:rPr lang="en-US" dirty="0">
                <a:solidFill>
                  <a:schemeClr val="accent2">
                    <a:lumMod val="75000"/>
                  </a:schemeClr>
                </a:solidFill>
                <a:latin typeface="Segoe UI Semibold" panose="020B0702040204020203" pitchFamily="34" charset="0"/>
                <a:cs typeface="Segoe UI Semibold" panose="020B0702040204020203" pitchFamily="34" charset="0"/>
              </a:rPr>
              <a:t>Develop</a:t>
            </a:r>
          </a:p>
        </p:txBody>
      </p:sp>
      <p:sp>
        <p:nvSpPr>
          <p:cNvPr id="6" name="TextBox 5">
            <a:extLst>
              <a:ext uri="{FF2B5EF4-FFF2-40B4-BE49-F238E27FC236}">
                <a16:creationId xmlns:a16="http://schemas.microsoft.com/office/drawing/2014/main" id="{6842477F-1228-4B0E-AE44-7E40E61DAA74}"/>
              </a:ext>
            </a:extLst>
          </p:cNvPr>
          <p:cNvSpPr txBox="1"/>
          <p:nvPr/>
        </p:nvSpPr>
        <p:spPr>
          <a:xfrm>
            <a:off x="500778" y="4711136"/>
            <a:ext cx="922368" cy="369332"/>
          </a:xfrm>
          <a:prstGeom prst="rect">
            <a:avLst/>
          </a:prstGeom>
          <a:noFill/>
        </p:spPr>
        <p:txBody>
          <a:bodyPr wrap="none" rtlCol="0">
            <a:spAutoFit/>
          </a:bodyPr>
          <a:lstStyle/>
          <a:p>
            <a:r>
              <a:rPr lang="en-US" dirty="0">
                <a:solidFill>
                  <a:schemeClr val="accent2">
                    <a:lumMod val="75000"/>
                  </a:schemeClr>
                </a:solidFill>
                <a:latin typeface="Segoe UI Semibold" panose="020B0702040204020203" pitchFamily="34" charset="0"/>
                <a:cs typeface="Segoe UI Semibold" panose="020B0702040204020203" pitchFamily="34" charset="0"/>
              </a:rPr>
              <a:t>Review</a:t>
            </a:r>
          </a:p>
        </p:txBody>
      </p:sp>
      <p:sp>
        <p:nvSpPr>
          <p:cNvPr id="7" name="TextBox 6">
            <a:extLst>
              <a:ext uri="{FF2B5EF4-FFF2-40B4-BE49-F238E27FC236}">
                <a16:creationId xmlns:a16="http://schemas.microsoft.com/office/drawing/2014/main" id="{EEF4CB58-AA4C-4A5E-A876-DF90138FE41D}"/>
              </a:ext>
            </a:extLst>
          </p:cNvPr>
          <p:cNvSpPr txBox="1"/>
          <p:nvPr/>
        </p:nvSpPr>
        <p:spPr>
          <a:xfrm>
            <a:off x="2596329" y="646696"/>
            <a:ext cx="883127" cy="369332"/>
          </a:xfrm>
          <a:prstGeom prst="rect">
            <a:avLst/>
          </a:prstGeom>
          <a:noFill/>
        </p:spPr>
        <p:txBody>
          <a:bodyPr wrap="none" rtlCol="0">
            <a:spAutoFit/>
          </a:bodyPr>
          <a:lstStyle/>
          <a:p>
            <a:r>
              <a:rPr lang="en-US" dirty="0">
                <a:solidFill>
                  <a:schemeClr val="accent2">
                    <a:lumMod val="75000"/>
                  </a:schemeClr>
                </a:solidFill>
                <a:latin typeface="Segoe UI Semibold" panose="020B0702040204020203" pitchFamily="34" charset="0"/>
                <a:cs typeface="Segoe UI Semibold" panose="020B0702040204020203" pitchFamily="34" charset="0"/>
              </a:rPr>
              <a:t>Secure</a:t>
            </a:r>
          </a:p>
        </p:txBody>
      </p:sp>
      <p:sp>
        <p:nvSpPr>
          <p:cNvPr id="8" name="TextBox 7">
            <a:extLst>
              <a:ext uri="{FF2B5EF4-FFF2-40B4-BE49-F238E27FC236}">
                <a16:creationId xmlns:a16="http://schemas.microsoft.com/office/drawing/2014/main" id="{715FC43E-2C7E-4E2A-A285-23208CF03B15}"/>
              </a:ext>
            </a:extLst>
          </p:cNvPr>
          <p:cNvSpPr txBox="1"/>
          <p:nvPr/>
        </p:nvSpPr>
        <p:spPr>
          <a:xfrm>
            <a:off x="2702748" y="2229324"/>
            <a:ext cx="673582" cy="369332"/>
          </a:xfrm>
          <a:prstGeom prst="rect">
            <a:avLst/>
          </a:prstGeom>
          <a:noFill/>
        </p:spPr>
        <p:txBody>
          <a:bodyPr wrap="none" rtlCol="0">
            <a:spAutoFit/>
          </a:bodyPr>
          <a:lstStyle/>
          <a:p>
            <a:r>
              <a:rPr lang="en-US" dirty="0">
                <a:solidFill>
                  <a:schemeClr val="accent2">
                    <a:lumMod val="75000"/>
                  </a:schemeClr>
                </a:solidFill>
                <a:latin typeface="Segoe UI Semibold" panose="020B0702040204020203" pitchFamily="34" charset="0"/>
                <a:cs typeface="Segoe UI Semibold" panose="020B0702040204020203" pitchFamily="34" charset="0"/>
              </a:rPr>
              <a:t>Scan</a:t>
            </a:r>
          </a:p>
        </p:txBody>
      </p:sp>
      <p:sp>
        <p:nvSpPr>
          <p:cNvPr id="12" name="TextBox 11">
            <a:extLst>
              <a:ext uri="{FF2B5EF4-FFF2-40B4-BE49-F238E27FC236}">
                <a16:creationId xmlns:a16="http://schemas.microsoft.com/office/drawing/2014/main" id="{91D238D4-BB24-42E7-A5D0-19A1D66312C6}"/>
              </a:ext>
            </a:extLst>
          </p:cNvPr>
          <p:cNvSpPr txBox="1"/>
          <p:nvPr/>
        </p:nvSpPr>
        <p:spPr>
          <a:xfrm>
            <a:off x="9891282" y="2664352"/>
            <a:ext cx="1388137" cy="369332"/>
          </a:xfrm>
          <a:prstGeom prst="rect">
            <a:avLst/>
          </a:prstGeom>
          <a:noFill/>
        </p:spPr>
        <p:txBody>
          <a:bodyPr wrap="none" rtlCol="0">
            <a:spAutoFit/>
          </a:bodyPr>
          <a:lstStyle/>
          <a:p>
            <a:r>
              <a:rPr lang="en-US" dirty="0">
                <a:solidFill>
                  <a:schemeClr val="accent2">
                    <a:lumMod val="75000"/>
                  </a:schemeClr>
                </a:solidFill>
                <a:latin typeface="Segoe UI Semibold" panose="020B0702040204020203" pitchFamily="34" charset="0"/>
                <a:cs typeface="Segoe UI Semibold" panose="020B0702040204020203" pitchFamily="34" charset="0"/>
              </a:rPr>
              <a:t>Canary Test</a:t>
            </a:r>
          </a:p>
        </p:txBody>
      </p:sp>
      <p:sp>
        <p:nvSpPr>
          <p:cNvPr id="13" name="TextBox 12">
            <a:extLst>
              <a:ext uri="{FF2B5EF4-FFF2-40B4-BE49-F238E27FC236}">
                <a16:creationId xmlns:a16="http://schemas.microsoft.com/office/drawing/2014/main" id="{F14E8C38-3B7A-4B72-A8D8-35E206CE40CA}"/>
              </a:ext>
            </a:extLst>
          </p:cNvPr>
          <p:cNvSpPr txBox="1"/>
          <p:nvPr/>
        </p:nvSpPr>
        <p:spPr>
          <a:xfrm>
            <a:off x="10041809" y="4931803"/>
            <a:ext cx="1036117" cy="369332"/>
          </a:xfrm>
          <a:prstGeom prst="rect">
            <a:avLst/>
          </a:prstGeom>
          <a:noFill/>
        </p:spPr>
        <p:txBody>
          <a:bodyPr wrap="none" rtlCol="0">
            <a:spAutoFit/>
          </a:bodyPr>
          <a:lstStyle/>
          <a:p>
            <a:r>
              <a:rPr lang="en-US" dirty="0">
                <a:solidFill>
                  <a:schemeClr val="accent2">
                    <a:lumMod val="75000"/>
                  </a:schemeClr>
                </a:solidFill>
                <a:latin typeface="Segoe UI Semibold" panose="020B0702040204020203" pitchFamily="34" charset="0"/>
                <a:cs typeface="Segoe UI Semibold" panose="020B0702040204020203" pitchFamily="34" charset="0"/>
              </a:rPr>
              <a:t>Monitor</a:t>
            </a:r>
          </a:p>
        </p:txBody>
      </p:sp>
      <p:sp>
        <p:nvSpPr>
          <p:cNvPr id="14" name="TextBox 13">
            <a:extLst>
              <a:ext uri="{FF2B5EF4-FFF2-40B4-BE49-F238E27FC236}">
                <a16:creationId xmlns:a16="http://schemas.microsoft.com/office/drawing/2014/main" id="{1A7B1544-7A71-444C-8B69-D6534EFA0744}"/>
              </a:ext>
            </a:extLst>
          </p:cNvPr>
          <p:cNvSpPr txBox="1"/>
          <p:nvPr/>
        </p:nvSpPr>
        <p:spPr>
          <a:xfrm>
            <a:off x="5244159" y="654800"/>
            <a:ext cx="2406172" cy="369332"/>
          </a:xfrm>
          <a:prstGeom prst="rect">
            <a:avLst/>
          </a:prstGeom>
          <a:noFill/>
        </p:spPr>
        <p:txBody>
          <a:bodyPr wrap="none" rtlCol="0">
            <a:spAutoFit/>
          </a:bodyPr>
          <a:lstStyle/>
          <a:p>
            <a:r>
              <a:rPr lang="en-US" dirty="0">
                <a:solidFill>
                  <a:schemeClr val="accent2">
                    <a:lumMod val="75000"/>
                  </a:schemeClr>
                </a:solidFill>
                <a:latin typeface="Segoe UI Semibold" panose="020B0702040204020203" pitchFamily="34" charset="0"/>
                <a:cs typeface="Segoe UI Semibold" panose="020B0702040204020203" pitchFamily="34" charset="0"/>
              </a:rPr>
              <a:t>Build, Test &amp; Package</a:t>
            </a:r>
          </a:p>
        </p:txBody>
      </p:sp>
      <p:sp>
        <p:nvSpPr>
          <p:cNvPr id="15" name="TextBox 14">
            <a:extLst>
              <a:ext uri="{FF2B5EF4-FFF2-40B4-BE49-F238E27FC236}">
                <a16:creationId xmlns:a16="http://schemas.microsoft.com/office/drawing/2014/main" id="{25833885-173C-425D-B3A7-5E593F1DD441}"/>
              </a:ext>
            </a:extLst>
          </p:cNvPr>
          <p:cNvSpPr txBox="1"/>
          <p:nvPr/>
        </p:nvSpPr>
        <p:spPr>
          <a:xfrm>
            <a:off x="2437920" y="4043900"/>
            <a:ext cx="1199944" cy="369332"/>
          </a:xfrm>
          <a:prstGeom prst="rect">
            <a:avLst/>
          </a:prstGeom>
          <a:noFill/>
        </p:spPr>
        <p:txBody>
          <a:bodyPr wrap="none" rtlCol="0">
            <a:spAutoFit/>
          </a:bodyPr>
          <a:lstStyle/>
          <a:p>
            <a:r>
              <a:rPr lang="en-US" dirty="0">
                <a:solidFill>
                  <a:schemeClr val="accent2">
                    <a:lumMod val="75000"/>
                  </a:schemeClr>
                </a:solidFill>
                <a:latin typeface="Segoe UI Semibold" panose="020B0702040204020203" pitchFamily="34" charset="0"/>
                <a:cs typeface="Segoe UI Semibold" panose="020B0702040204020203" pitchFamily="34" charset="0"/>
              </a:rPr>
              <a:t>Workflow</a:t>
            </a:r>
          </a:p>
        </p:txBody>
      </p:sp>
      <p:sp>
        <p:nvSpPr>
          <p:cNvPr id="16" name="TextBox 15">
            <a:extLst>
              <a:ext uri="{FF2B5EF4-FFF2-40B4-BE49-F238E27FC236}">
                <a16:creationId xmlns:a16="http://schemas.microsoft.com/office/drawing/2014/main" id="{5C4C7D13-4121-4421-8731-61A610F422C4}"/>
              </a:ext>
            </a:extLst>
          </p:cNvPr>
          <p:cNvSpPr txBox="1"/>
          <p:nvPr/>
        </p:nvSpPr>
        <p:spPr>
          <a:xfrm>
            <a:off x="6974945" y="3973056"/>
            <a:ext cx="931217" cy="369332"/>
          </a:xfrm>
          <a:prstGeom prst="rect">
            <a:avLst/>
          </a:prstGeom>
          <a:noFill/>
        </p:spPr>
        <p:txBody>
          <a:bodyPr wrap="none" rtlCol="0">
            <a:spAutoFit/>
          </a:bodyPr>
          <a:lstStyle/>
          <a:p>
            <a:r>
              <a:rPr lang="en-US" dirty="0">
                <a:solidFill>
                  <a:schemeClr val="accent2">
                    <a:lumMod val="75000"/>
                  </a:schemeClr>
                </a:solidFill>
                <a:latin typeface="Segoe UI Semibold" panose="020B0702040204020203" pitchFamily="34" charset="0"/>
                <a:cs typeface="Segoe UI Semibold" panose="020B0702040204020203" pitchFamily="34" charset="0"/>
              </a:rPr>
              <a:t>Secrets</a:t>
            </a:r>
          </a:p>
        </p:txBody>
      </p:sp>
      <p:sp>
        <p:nvSpPr>
          <p:cNvPr id="17" name="TextBox 16">
            <a:extLst>
              <a:ext uri="{FF2B5EF4-FFF2-40B4-BE49-F238E27FC236}">
                <a16:creationId xmlns:a16="http://schemas.microsoft.com/office/drawing/2014/main" id="{D06482B3-86BA-41E1-9BB6-C30ACDF090CB}"/>
              </a:ext>
            </a:extLst>
          </p:cNvPr>
          <p:cNvSpPr txBox="1"/>
          <p:nvPr/>
        </p:nvSpPr>
        <p:spPr>
          <a:xfrm>
            <a:off x="9528881" y="695034"/>
            <a:ext cx="1932196" cy="369332"/>
          </a:xfrm>
          <a:prstGeom prst="rect">
            <a:avLst/>
          </a:prstGeom>
          <a:noFill/>
        </p:spPr>
        <p:txBody>
          <a:bodyPr wrap="none" rtlCol="0">
            <a:spAutoFit/>
          </a:bodyPr>
          <a:lstStyle/>
          <a:p>
            <a:r>
              <a:rPr lang="en-US" dirty="0">
                <a:solidFill>
                  <a:schemeClr val="accent2">
                    <a:lumMod val="75000"/>
                  </a:schemeClr>
                </a:solidFill>
                <a:latin typeface="Segoe UI Semibold" panose="020B0702040204020203" pitchFamily="34" charset="0"/>
                <a:cs typeface="Segoe UI Semibold" panose="020B0702040204020203" pitchFamily="34" charset="0"/>
              </a:rPr>
              <a:t>Compute &amp; Data</a:t>
            </a:r>
          </a:p>
        </p:txBody>
      </p:sp>
      <p:grpSp>
        <p:nvGrpSpPr>
          <p:cNvPr id="18" name="Group 17">
            <a:extLst>
              <a:ext uri="{FF2B5EF4-FFF2-40B4-BE49-F238E27FC236}">
                <a16:creationId xmlns:a16="http://schemas.microsoft.com/office/drawing/2014/main" id="{A94BAF3D-FDB5-41F7-96D2-D8975F94C012}"/>
              </a:ext>
            </a:extLst>
          </p:cNvPr>
          <p:cNvGrpSpPr/>
          <p:nvPr/>
        </p:nvGrpSpPr>
        <p:grpSpPr>
          <a:xfrm>
            <a:off x="487762" y="725017"/>
            <a:ext cx="982513" cy="902639"/>
            <a:chOff x="532203" y="981784"/>
            <a:chExt cx="982513" cy="902639"/>
          </a:xfrm>
        </p:grpSpPr>
        <p:pic>
          <p:nvPicPr>
            <p:cNvPr id="19" name="Graphic 18">
              <a:extLst>
                <a:ext uri="{FF2B5EF4-FFF2-40B4-BE49-F238E27FC236}">
                  <a16:creationId xmlns:a16="http://schemas.microsoft.com/office/drawing/2014/main" id="{3B681011-CF15-4AAA-9C6A-5EC4830669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9136" y="981784"/>
              <a:ext cx="588646" cy="588646"/>
            </a:xfrm>
            <a:prstGeom prst="rect">
              <a:avLst/>
            </a:prstGeom>
          </p:spPr>
        </p:pic>
        <p:sp>
          <p:nvSpPr>
            <p:cNvPr id="20" name="TextBox 19">
              <a:extLst>
                <a:ext uri="{FF2B5EF4-FFF2-40B4-BE49-F238E27FC236}">
                  <a16:creationId xmlns:a16="http://schemas.microsoft.com/office/drawing/2014/main" id="{076297C4-4608-46F4-A512-9FCC4D428046}"/>
                </a:ext>
              </a:extLst>
            </p:cNvPr>
            <p:cNvSpPr txBox="1"/>
            <p:nvPr/>
          </p:nvSpPr>
          <p:spPr>
            <a:xfrm>
              <a:off x="532203" y="1484313"/>
              <a:ext cx="982513" cy="400110"/>
            </a:xfrm>
            <a:prstGeom prst="rect">
              <a:avLst/>
            </a:prstGeom>
            <a:noFill/>
          </p:spPr>
          <p:txBody>
            <a:bodyPr wrap="none" rtlCol="0">
              <a:spAutoFit/>
            </a:bodyPr>
            <a:lstStyle/>
            <a:p>
              <a:pPr algn="ctr"/>
              <a:r>
                <a:rPr lang="en-US" sz="2000" b="1" dirty="0">
                  <a:solidFill>
                    <a:schemeClr val="bg1"/>
                  </a:solidFill>
                  <a:latin typeface="Segoe UI Semibold" panose="020B0702040204020203" pitchFamily="34" charset="0"/>
                  <a:cs typeface="Segoe UI Semibold" panose="020B0702040204020203" pitchFamily="34" charset="0"/>
                </a:rPr>
                <a:t>Boards</a:t>
              </a:r>
            </a:p>
          </p:txBody>
        </p:sp>
      </p:grpSp>
      <p:grpSp>
        <p:nvGrpSpPr>
          <p:cNvPr id="21" name="Group 20">
            <a:extLst>
              <a:ext uri="{FF2B5EF4-FFF2-40B4-BE49-F238E27FC236}">
                <a16:creationId xmlns:a16="http://schemas.microsoft.com/office/drawing/2014/main" id="{298A9D24-16E4-4476-A3FC-2801A9789CEA}"/>
              </a:ext>
            </a:extLst>
          </p:cNvPr>
          <p:cNvGrpSpPr/>
          <p:nvPr/>
        </p:nvGrpSpPr>
        <p:grpSpPr>
          <a:xfrm>
            <a:off x="453651" y="2873273"/>
            <a:ext cx="1016624" cy="1284449"/>
            <a:chOff x="2779443" y="3230461"/>
            <a:chExt cx="1016624" cy="1284449"/>
          </a:xfrm>
        </p:grpSpPr>
        <p:pic>
          <p:nvPicPr>
            <p:cNvPr id="22" name="Picture 4" descr="Image result for github icon white">
              <a:extLst>
                <a:ext uri="{FF2B5EF4-FFF2-40B4-BE49-F238E27FC236}">
                  <a16:creationId xmlns:a16="http://schemas.microsoft.com/office/drawing/2014/main" id="{2DFF84B3-57C3-4DA9-8340-DC1B11EC383A}"/>
                </a:ext>
              </a:extLst>
            </p:cNvPr>
            <p:cNvPicPr>
              <a:picLocks noChangeAspect="1" noChangeArrowheads="1"/>
            </p:cNvPicPr>
            <p:nvPr/>
          </p:nvPicPr>
          <p:blipFill>
            <a:blip r:embed="rId4">
              <a:duotone>
                <a:schemeClr val="accent2">
                  <a:shade val="45000"/>
                  <a:satMod val="135000"/>
                </a:schemeClr>
                <a:prstClr val="white"/>
              </a:duotone>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829431" y="3230461"/>
              <a:ext cx="916647" cy="89565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11CD649-FE90-4B0C-AD35-AA7897CD90CF}"/>
                </a:ext>
              </a:extLst>
            </p:cNvPr>
            <p:cNvSpPr txBox="1"/>
            <p:nvPr/>
          </p:nvSpPr>
          <p:spPr>
            <a:xfrm>
              <a:off x="2779443" y="4114800"/>
              <a:ext cx="1016624" cy="400110"/>
            </a:xfrm>
            <a:prstGeom prst="rect">
              <a:avLst/>
            </a:prstGeom>
            <a:noFill/>
          </p:spPr>
          <p:txBody>
            <a:bodyPr wrap="none" rtlCol="0">
              <a:spAutoFit/>
            </a:bodyPr>
            <a:lstStyle/>
            <a:p>
              <a:pPr algn="ctr"/>
              <a:r>
                <a:rPr lang="en-US" sz="2000" b="1" dirty="0">
                  <a:solidFill>
                    <a:schemeClr val="bg1"/>
                  </a:solidFill>
                  <a:latin typeface="Segoe UI Semibold" panose="020B0702040204020203" pitchFamily="34" charset="0"/>
                  <a:cs typeface="Segoe UI Semibold" panose="020B0702040204020203" pitchFamily="34" charset="0"/>
                </a:rPr>
                <a:t>GitHub</a:t>
              </a:r>
            </a:p>
          </p:txBody>
        </p:sp>
      </p:grpSp>
      <p:cxnSp>
        <p:nvCxnSpPr>
          <p:cNvPr id="25" name="Straight Arrow Connector 24">
            <a:extLst>
              <a:ext uri="{FF2B5EF4-FFF2-40B4-BE49-F238E27FC236}">
                <a16:creationId xmlns:a16="http://schemas.microsoft.com/office/drawing/2014/main" id="{7C812281-A6E9-4B68-83A7-5C919FFEB325}"/>
              </a:ext>
            </a:extLst>
          </p:cNvPr>
          <p:cNvCxnSpPr>
            <a:stCxn id="20" idx="2"/>
            <a:endCxn id="5" idx="0"/>
          </p:cNvCxnSpPr>
          <p:nvPr/>
        </p:nvCxnSpPr>
        <p:spPr>
          <a:xfrm flipH="1">
            <a:off x="979018" y="1627656"/>
            <a:ext cx="1" cy="786334"/>
          </a:xfrm>
          <a:prstGeom prst="straightConnector1">
            <a:avLst/>
          </a:prstGeom>
          <a:ln w="28575" cap="flat" cmpd="sng" algn="ctr">
            <a:solidFill>
              <a:schemeClr val="bg1"/>
            </a:solidFill>
            <a:prstDash val="solid"/>
            <a:round/>
            <a:headEnd type="none" w="med" len="med"/>
            <a:tailEnd type="triangle" w="lg" len="med"/>
          </a:ln>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834FBFB0-8B49-4890-81A7-D3FDB8560334}"/>
              </a:ext>
            </a:extLst>
          </p:cNvPr>
          <p:cNvCxnSpPr>
            <a:cxnSpLocks/>
            <a:endCxn id="6" idx="0"/>
          </p:cNvCxnSpPr>
          <p:nvPr/>
        </p:nvCxnSpPr>
        <p:spPr>
          <a:xfrm flipH="1">
            <a:off x="961962" y="4164720"/>
            <a:ext cx="2" cy="546416"/>
          </a:xfrm>
          <a:prstGeom prst="straightConnector1">
            <a:avLst/>
          </a:prstGeom>
          <a:ln w="28575" cap="flat" cmpd="sng" algn="ctr">
            <a:solidFill>
              <a:schemeClr val="bg1"/>
            </a:solidFill>
            <a:prstDash val="solid"/>
            <a:round/>
            <a:headEnd type="none" w="med" len="med"/>
            <a:tailEnd type="triangle" w="lg" len="med"/>
          </a:ln>
        </p:spPr>
        <p:style>
          <a:lnRef idx="0">
            <a:scrgbClr r="0" g="0" b="0"/>
          </a:lnRef>
          <a:fillRef idx="0">
            <a:scrgbClr r="0" g="0" b="0"/>
          </a:fillRef>
          <a:effectRef idx="0">
            <a:scrgbClr r="0" g="0" b="0"/>
          </a:effectRef>
          <a:fontRef idx="minor">
            <a:schemeClr val="tx1"/>
          </a:fontRef>
        </p:style>
      </p:cxnSp>
      <p:grpSp>
        <p:nvGrpSpPr>
          <p:cNvPr id="29" name="Group 28">
            <a:extLst>
              <a:ext uri="{FF2B5EF4-FFF2-40B4-BE49-F238E27FC236}">
                <a16:creationId xmlns:a16="http://schemas.microsoft.com/office/drawing/2014/main" id="{4AC968F5-8771-4A6E-BC09-474E40E9CA98}"/>
              </a:ext>
            </a:extLst>
          </p:cNvPr>
          <p:cNvGrpSpPr/>
          <p:nvPr/>
        </p:nvGrpSpPr>
        <p:grpSpPr>
          <a:xfrm>
            <a:off x="403315" y="5132012"/>
            <a:ext cx="1117294" cy="1316577"/>
            <a:chOff x="4048716" y="5201796"/>
            <a:chExt cx="1117294" cy="1316577"/>
          </a:xfrm>
        </p:grpSpPr>
        <p:pic>
          <p:nvPicPr>
            <p:cNvPr id="30" name="Picture 26" descr="Image result for pull request icon svg">
              <a:extLst>
                <a:ext uri="{FF2B5EF4-FFF2-40B4-BE49-F238E27FC236}">
                  <a16:creationId xmlns:a16="http://schemas.microsoft.com/office/drawing/2014/main" id="{7F37468B-D931-41A2-806E-71C1002CFA11}"/>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59713" y="5201796"/>
              <a:ext cx="495300" cy="66040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5A13A744-7252-4985-B29D-C963768BC857}"/>
                </a:ext>
              </a:extLst>
            </p:cNvPr>
            <p:cNvSpPr txBox="1"/>
            <p:nvPr/>
          </p:nvSpPr>
          <p:spPr>
            <a:xfrm>
              <a:off x="4048716" y="5810487"/>
              <a:ext cx="1117294" cy="707886"/>
            </a:xfrm>
            <a:prstGeom prst="rect">
              <a:avLst/>
            </a:prstGeom>
            <a:noFill/>
          </p:spPr>
          <p:txBody>
            <a:bodyPr wrap="none" rtlCol="0">
              <a:spAutoFit/>
            </a:bodyPr>
            <a:lstStyle/>
            <a:p>
              <a:pPr algn="ctr"/>
              <a:r>
                <a:rPr lang="en-US" sz="2000" b="1" dirty="0">
                  <a:solidFill>
                    <a:schemeClr val="bg1"/>
                  </a:solidFill>
                  <a:latin typeface="Segoe UI Semibold" panose="020B0702040204020203" pitchFamily="34" charset="0"/>
                  <a:cs typeface="Segoe UI Semibold" panose="020B0702040204020203" pitchFamily="34" charset="0"/>
                </a:rPr>
                <a:t>Pull</a:t>
              </a:r>
            </a:p>
            <a:p>
              <a:pPr algn="ctr"/>
              <a:r>
                <a:rPr lang="en-US" sz="2000" b="1" dirty="0">
                  <a:solidFill>
                    <a:schemeClr val="bg1"/>
                  </a:solidFill>
                  <a:latin typeface="Segoe UI Semibold" panose="020B0702040204020203" pitchFamily="34" charset="0"/>
                  <a:cs typeface="Segoe UI Semibold" panose="020B0702040204020203" pitchFamily="34" charset="0"/>
                </a:rPr>
                <a:t>Request</a:t>
              </a:r>
            </a:p>
          </p:txBody>
        </p:sp>
      </p:grpSp>
      <p:cxnSp>
        <p:nvCxnSpPr>
          <p:cNvPr id="33" name="Connector: Elbow 32">
            <a:extLst>
              <a:ext uri="{FF2B5EF4-FFF2-40B4-BE49-F238E27FC236}">
                <a16:creationId xmlns:a16="http://schemas.microsoft.com/office/drawing/2014/main" id="{54F5D3EA-B56D-43E9-81B3-08ABEC2F6764}"/>
              </a:ext>
            </a:extLst>
          </p:cNvPr>
          <p:cNvCxnSpPr>
            <a:cxnSpLocks/>
            <a:stCxn id="31" idx="3"/>
            <a:endCxn id="7" idx="1"/>
          </p:cNvCxnSpPr>
          <p:nvPr/>
        </p:nvCxnSpPr>
        <p:spPr>
          <a:xfrm flipV="1">
            <a:off x="1520609" y="831362"/>
            <a:ext cx="1075720" cy="5263284"/>
          </a:xfrm>
          <a:prstGeom prst="bentConnector3">
            <a:avLst/>
          </a:prstGeom>
          <a:ln w="28575" cap="flat" cmpd="sng" algn="ctr">
            <a:solidFill>
              <a:schemeClr val="bg1"/>
            </a:solidFill>
            <a:prstDash val="solid"/>
            <a:round/>
            <a:headEnd type="none" w="med" len="med"/>
            <a:tailEnd type="triangle" w="lg" len="med"/>
          </a:ln>
        </p:spPr>
        <p:style>
          <a:lnRef idx="0">
            <a:scrgbClr r="0" g="0" b="0"/>
          </a:lnRef>
          <a:fillRef idx="0">
            <a:scrgbClr r="0" g="0" b="0"/>
          </a:fillRef>
          <a:effectRef idx="0">
            <a:scrgbClr r="0" g="0" b="0"/>
          </a:effectRef>
          <a:fontRef idx="minor">
            <a:schemeClr val="tx1"/>
          </a:fontRef>
        </p:style>
      </p:cxnSp>
      <p:grpSp>
        <p:nvGrpSpPr>
          <p:cNvPr id="36" name="Group 35">
            <a:extLst>
              <a:ext uri="{FF2B5EF4-FFF2-40B4-BE49-F238E27FC236}">
                <a16:creationId xmlns:a16="http://schemas.microsoft.com/office/drawing/2014/main" id="{45B5D9C8-1C2D-4D82-8562-3B7595150D03}"/>
              </a:ext>
            </a:extLst>
          </p:cNvPr>
          <p:cNvGrpSpPr/>
          <p:nvPr/>
        </p:nvGrpSpPr>
        <p:grpSpPr>
          <a:xfrm>
            <a:off x="2224106" y="993738"/>
            <a:ext cx="1633781" cy="1092203"/>
            <a:chOff x="532180" y="5118394"/>
            <a:chExt cx="1633781" cy="1092203"/>
          </a:xfrm>
        </p:grpSpPr>
        <p:sp>
          <p:nvSpPr>
            <p:cNvPr id="37" name="TextBox 36">
              <a:extLst>
                <a:ext uri="{FF2B5EF4-FFF2-40B4-BE49-F238E27FC236}">
                  <a16:creationId xmlns:a16="http://schemas.microsoft.com/office/drawing/2014/main" id="{7B034720-355C-4988-9B10-A4F3CE1400C3}"/>
                </a:ext>
              </a:extLst>
            </p:cNvPr>
            <p:cNvSpPr txBox="1"/>
            <p:nvPr/>
          </p:nvSpPr>
          <p:spPr>
            <a:xfrm>
              <a:off x="532180" y="5810487"/>
              <a:ext cx="1633781" cy="400110"/>
            </a:xfrm>
            <a:prstGeom prst="rect">
              <a:avLst/>
            </a:prstGeom>
            <a:noFill/>
          </p:spPr>
          <p:txBody>
            <a:bodyPr wrap="none" rtlCol="0">
              <a:spAutoFit/>
            </a:bodyPr>
            <a:lstStyle/>
            <a:p>
              <a:pPr algn="ctr"/>
              <a:r>
                <a:rPr lang="en-US" sz="2000" b="1" dirty="0" err="1">
                  <a:solidFill>
                    <a:schemeClr val="bg1"/>
                  </a:solidFill>
                  <a:latin typeface="Segoe UI Semibold" panose="020B0702040204020203" pitchFamily="34" charset="0"/>
                  <a:cs typeface="Segoe UI Semibold" panose="020B0702040204020203" pitchFamily="34" charset="0"/>
                </a:rPr>
                <a:t>Dependabot</a:t>
              </a:r>
              <a:endParaRPr lang="en-US" sz="2000" b="1" dirty="0">
                <a:solidFill>
                  <a:schemeClr val="bg1"/>
                </a:solidFill>
                <a:latin typeface="Segoe UI Semibold" panose="020B0702040204020203" pitchFamily="34" charset="0"/>
                <a:cs typeface="Segoe UI Semibold" panose="020B0702040204020203" pitchFamily="34" charset="0"/>
              </a:endParaRPr>
            </a:p>
          </p:txBody>
        </p:sp>
        <p:pic>
          <p:nvPicPr>
            <p:cNvPr id="38" name="Picture 20" descr="@dependabot">
              <a:extLst>
                <a:ext uri="{FF2B5EF4-FFF2-40B4-BE49-F238E27FC236}">
                  <a16:creationId xmlns:a16="http://schemas.microsoft.com/office/drawing/2014/main" id="{8B962E1F-9B54-4FDD-BE61-4B983E8593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6611" y="5118394"/>
              <a:ext cx="804919" cy="804919"/>
            </a:xfrm>
            <a:prstGeom prst="rect">
              <a:avLst/>
            </a:prstGeom>
            <a:noFill/>
            <a:extLst>
              <a:ext uri="{909E8E84-426E-40DD-AFC4-6F175D3DCCD1}">
                <a14:hiddenFill xmlns:a14="http://schemas.microsoft.com/office/drawing/2010/main">
                  <a:solidFill>
                    <a:srgbClr val="FFFFFF"/>
                  </a:solidFill>
                </a14:hiddenFill>
              </a:ext>
            </a:extLst>
          </p:spPr>
        </p:pic>
      </p:grpSp>
      <p:pic>
        <p:nvPicPr>
          <p:cNvPr id="39" name="Picture 16" descr="Image result for sonarqube icon">
            <a:extLst>
              <a:ext uri="{FF2B5EF4-FFF2-40B4-BE49-F238E27FC236}">
                <a16:creationId xmlns:a16="http://schemas.microsoft.com/office/drawing/2014/main" id="{9925BB21-89F6-404A-B67C-D39E431A93F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213" t="25829" r="13744" b="32460"/>
          <a:stretch/>
        </p:blipFill>
        <p:spPr bwMode="auto">
          <a:xfrm>
            <a:off x="5467440" y="2724517"/>
            <a:ext cx="1959610" cy="492428"/>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1D86B64E-A853-4400-9B02-FA2A728A457C}"/>
              </a:ext>
            </a:extLst>
          </p:cNvPr>
          <p:cNvSpPr txBox="1"/>
          <p:nvPr/>
        </p:nvSpPr>
        <p:spPr>
          <a:xfrm>
            <a:off x="5356901" y="2442488"/>
            <a:ext cx="2146742" cy="369332"/>
          </a:xfrm>
          <a:prstGeom prst="rect">
            <a:avLst/>
          </a:prstGeom>
          <a:noFill/>
        </p:spPr>
        <p:txBody>
          <a:bodyPr wrap="none" rtlCol="0">
            <a:spAutoFit/>
          </a:bodyPr>
          <a:lstStyle/>
          <a:p>
            <a:r>
              <a:rPr lang="en-US" dirty="0">
                <a:solidFill>
                  <a:schemeClr val="accent2">
                    <a:lumMod val="75000"/>
                  </a:schemeClr>
                </a:solidFill>
                <a:latin typeface="Segoe UI Semibold" panose="020B0702040204020203" pitchFamily="34" charset="0"/>
                <a:cs typeface="Segoe UI Semibold" panose="020B0702040204020203" pitchFamily="34" charset="0"/>
              </a:rPr>
              <a:t>Manage Tech Debt</a:t>
            </a:r>
          </a:p>
        </p:txBody>
      </p:sp>
      <p:grpSp>
        <p:nvGrpSpPr>
          <p:cNvPr id="43" name="Group 42">
            <a:extLst>
              <a:ext uri="{FF2B5EF4-FFF2-40B4-BE49-F238E27FC236}">
                <a16:creationId xmlns:a16="http://schemas.microsoft.com/office/drawing/2014/main" id="{AD08C48B-2E08-4A65-AD64-94DCC6CB5C29}"/>
              </a:ext>
            </a:extLst>
          </p:cNvPr>
          <p:cNvGrpSpPr/>
          <p:nvPr/>
        </p:nvGrpSpPr>
        <p:grpSpPr>
          <a:xfrm>
            <a:off x="2484928" y="2490605"/>
            <a:ext cx="1119216" cy="1123061"/>
            <a:chOff x="1730729" y="3312344"/>
            <a:chExt cx="1119216" cy="1123061"/>
          </a:xfrm>
        </p:grpSpPr>
        <p:pic>
          <p:nvPicPr>
            <p:cNvPr id="44" name="Picture 14" descr="Image result for lgtm icon">
              <a:extLst>
                <a:ext uri="{FF2B5EF4-FFF2-40B4-BE49-F238E27FC236}">
                  <a16:creationId xmlns:a16="http://schemas.microsoft.com/office/drawing/2014/main" id="{D5EA868A-FF7B-4935-AFE2-77A02CC33E69}"/>
                </a:ext>
              </a:extLst>
            </p:cNvPr>
            <p:cNvPicPr>
              <a:picLocks noChangeAspect="1" noChangeArrowheads="1"/>
            </p:cNvPicPr>
            <p:nvPr/>
          </p:nvPicPr>
          <p:blipFill>
            <a:blip r:embed="rId8">
              <a:clrChange>
                <a:clrFrom>
                  <a:srgbClr val="000000">
                    <a:alpha val="0"/>
                  </a:srgbClr>
                </a:clrFrom>
                <a:clrTo>
                  <a:srgbClr val="000000">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99482" y="3312344"/>
              <a:ext cx="981710" cy="981710"/>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A430EA11-C4F4-4055-BF67-E5448CC384CE}"/>
                </a:ext>
              </a:extLst>
            </p:cNvPr>
            <p:cNvSpPr txBox="1"/>
            <p:nvPr/>
          </p:nvSpPr>
          <p:spPr>
            <a:xfrm>
              <a:off x="1730729" y="4035295"/>
              <a:ext cx="1119216" cy="400110"/>
            </a:xfrm>
            <a:prstGeom prst="rect">
              <a:avLst/>
            </a:prstGeom>
            <a:noFill/>
          </p:spPr>
          <p:txBody>
            <a:bodyPr wrap="none" rtlCol="0">
              <a:spAutoFit/>
            </a:bodyPr>
            <a:lstStyle/>
            <a:p>
              <a:pPr algn="ctr"/>
              <a:r>
                <a:rPr lang="en-US" sz="2000" b="1" dirty="0" err="1">
                  <a:solidFill>
                    <a:schemeClr val="bg1"/>
                  </a:solidFill>
                  <a:latin typeface="Segoe UI Semibold" panose="020B0702040204020203" pitchFamily="34" charset="0"/>
                  <a:cs typeface="Segoe UI Semibold" panose="020B0702040204020203" pitchFamily="34" charset="0"/>
                </a:rPr>
                <a:t>Semmle</a:t>
              </a:r>
              <a:endParaRPr lang="en-US" sz="2000" b="1" dirty="0">
                <a:solidFill>
                  <a:schemeClr val="bg1"/>
                </a:solidFill>
                <a:latin typeface="Segoe UI Semibold" panose="020B0702040204020203" pitchFamily="34" charset="0"/>
                <a:cs typeface="Segoe UI Semibold" panose="020B0702040204020203" pitchFamily="34" charset="0"/>
              </a:endParaRPr>
            </a:p>
          </p:txBody>
        </p:sp>
      </p:grpSp>
      <p:grpSp>
        <p:nvGrpSpPr>
          <p:cNvPr id="46" name="Group 45">
            <a:extLst>
              <a:ext uri="{FF2B5EF4-FFF2-40B4-BE49-F238E27FC236}">
                <a16:creationId xmlns:a16="http://schemas.microsoft.com/office/drawing/2014/main" id="{9FB44481-0776-4164-AC26-96C87ADA369D}"/>
              </a:ext>
            </a:extLst>
          </p:cNvPr>
          <p:cNvGrpSpPr/>
          <p:nvPr/>
        </p:nvGrpSpPr>
        <p:grpSpPr>
          <a:xfrm>
            <a:off x="2519392" y="4457638"/>
            <a:ext cx="1050288" cy="1092718"/>
            <a:chOff x="3985240" y="2519363"/>
            <a:chExt cx="1050288" cy="1092718"/>
          </a:xfrm>
        </p:grpSpPr>
        <p:pic>
          <p:nvPicPr>
            <p:cNvPr id="47" name="Picture 46">
              <a:extLst>
                <a:ext uri="{FF2B5EF4-FFF2-40B4-BE49-F238E27FC236}">
                  <a16:creationId xmlns:a16="http://schemas.microsoft.com/office/drawing/2014/main" id="{A0891C91-E32F-4D08-9A98-872D8A2C81BD}"/>
                </a:ext>
              </a:extLst>
            </p:cNvPr>
            <p:cNvPicPr>
              <a:picLocks noChangeAspect="1"/>
            </p:cNvPicPr>
            <p:nvPr/>
          </p:nvPicPr>
          <p:blipFill>
            <a:blip r:embed="rId9"/>
            <a:stretch>
              <a:fillRect/>
            </a:stretch>
          </p:blipFill>
          <p:spPr>
            <a:xfrm>
              <a:off x="4154835" y="2519363"/>
              <a:ext cx="711098" cy="711098"/>
            </a:xfrm>
            <a:prstGeom prst="rect">
              <a:avLst/>
            </a:prstGeom>
          </p:spPr>
        </p:pic>
        <p:sp>
          <p:nvSpPr>
            <p:cNvPr id="48" name="TextBox 47">
              <a:extLst>
                <a:ext uri="{FF2B5EF4-FFF2-40B4-BE49-F238E27FC236}">
                  <a16:creationId xmlns:a16="http://schemas.microsoft.com/office/drawing/2014/main" id="{DC0E0BC9-55F7-419A-84C1-3A175F63D6D0}"/>
                </a:ext>
              </a:extLst>
            </p:cNvPr>
            <p:cNvSpPr txBox="1"/>
            <p:nvPr/>
          </p:nvSpPr>
          <p:spPr>
            <a:xfrm>
              <a:off x="3985240" y="3211971"/>
              <a:ext cx="1050288" cy="400110"/>
            </a:xfrm>
            <a:prstGeom prst="rect">
              <a:avLst/>
            </a:prstGeom>
            <a:noFill/>
          </p:spPr>
          <p:txBody>
            <a:bodyPr wrap="none" rtlCol="0">
              <a:spAutoFit/>
            </a:bodyPr>
            <a:lstStyle/>
            <a:p>
              <a:pPr algn="ctr"/>
              <a:r>
                <a:rPr lang="en-US" sz="2000" b="1" dirty="0">
                  <a:solidFill>
                    <a:schemeClr val="bg1"/>
                  </a:solidFill>
                  <a:latin typeface="Segoe UI Semibold" panose="020B0702040204020203" pitchFamily="34" charset="0"/>
                  <a:cs typeface="Segoe UI Semibold" panose="020B0702040204020203" pitchFamily="34" charset="0"/>
                </a:rPr>
                <a:t>Actions</a:t>
              </a:r>
            </a:p>
          </p:txBody>
        </p:sp>
      </p:grpSp>
      <p:cxnSp>
        <p:nvCxnSpPr>
          <p:cNvPr id="49" name="Connector: Elbow 48">
            <a:extLst>
              <a:ext uri="{FF2B5EF4-FFF2-40B4-BE49-F238E27FC236}">
                <a16:creationId xmlns:a16="http://schemas.microsoft.com/office/drawing/2014/main" id="{8305F39D-7F0C-4EFF-BF94-319B7E0E7D0A}"/>
              </a:ext>
            </a:extLst>
          </p:cNvPr>
          <p:cNvCxnSpPr>
            <a:cxnSpLocks/>
            <a:stCxn id="31" idx="3"/>
            <a:endCxn id="8" idx="1"/>
          </p:cNvCxnSpPr>
          <p:nvPr/>
        </p:nvCxnSpPr>
        <p:spPr>
          <a:xfrm flipV="1">
            <a:off x="1520609" y="2413990"/>
            <a:ext cx="1182139" cy="3680656"/>
          </a:xfrm>
          <a:prstGeom prst="bentConnector3">
            <a:avLst>
              <a:gd name="adj1" fmla="val 45568"/>
            </a:avLst>
          </a:prstGeom>
          <a:ln w="28575" cap="flat" cmpd="sng" algn="ctr">
            <a:solidFill>
              <a:schemeClr val="bg1"/>
            </a:solidFill>
            <a:prstDash val="solid"/>
            <a:round/>
            <a:headEnd type="none" w="med" len="med"/>
            <a:tailEnd type="triangle" w="lg" len="med"/>
          </a:ln>
        </p:spPr>
        <p:style>
          <a:lnRef idx="0">
            <a:scrgbClr r="0" g="0" b="0"/>
          </a:lnRef>
          <a:fillRef idx="0">
            <a:scrgbClr r="0" g="0" b="0"/>
          </a:fillRef>
          <a:effectRef idx="0">
            <a:scrgbClr r="0" g="0" b="0"/>
          </a:effectRef>
          <a:fontRef idx="minor">
            <a:schemeClr val="tx1"/>
          </a:fontRef>
        </p:style>
      </p:cxnSp>
      <p:cxnSp>
        <p:nvCxnSpPr>
          <p:cNvPr id="53" name="Connector: Elbow 52">
            <a:extLst>
              <a:ext uri="{FF2B5EF4-FFF2-40B4-BE49-F238E27FC236}">
                <a16:creationId xmlns:a16="http://schemas.microsoft.com/office/drawing/2014/main" id="{7C241D5C-7E39-4E9C-BF96-35811894741B}"/>
              </a:ext>
            </a:extLst>
          </p:cNvPr>
          <p:cNvCxnSpPr>
            <a:cxnSpLocks/>
            <a:stCxn id="31" idx="3"/>
            <a:endCxn id="15" idx="1"/>
          </p:cNvCxnSpPr>
          <p:nvPr/>
        </p:nvCxnSpPr>
        <p:spPr>
          <a:xfrm flipV="1">
            <a:off x="1520609" y="4228566"/>
            <a:ext cx="917311" cy="1866080"/>
          </a:xfrm>
          <a:prstGeom prst="bentConnector3">
            <a:avLst>
              <a:gd name="adj1" fmla="val 58826"/>
            </a:avLst>
          </a:prstGeom>
          <a:ln w="28575" cap="flat" cmpd="sng" algn="ctr">
            <a:solidFill>
              <a:schemeClr val="bg1"/>
            </a:solidFill>
            <a:prstDash val="solid"/>
            <a:round/>
            <a:headEnd type="none" w="med" len="med"/>
            <a:tailEnd type="triangle" w="lg" len="med"/>
          </a:ln>
        </p:spPr>
        <p:style>
          <a:lnRef idx="0">
            <a:scrgbClr r="0" g="0" b="0"/>
          </a:lnRef>
          <a:fillRef idx="0">
            <a:scrgbClr r="0" g="0" b="0"/>
          </a:fillRef>
          <a:effectRef idx="0">
            <a:scrgbClr r="0" g="0" b="0"/>
          </a:effectRef>
          <a:fontRef idx="minor">
            <a:schemeClr val="tx1"/>
          </a:fontRef>
        </p:style>
      </p:cxnSp>
      <p:cxnSp>
        <p:nvCxnSpPr>
          <p:cNvPr id="59" name="Connector: Elbow 58">
            <a:extLst>
              <a:ext uri="{FF2B5EF4-FFF2-40B4-BE49-F238E27FC236}">
                <a16:creationId xmlns:a16="http://schemas.microsoft.com/office/drawing/2014/main" id="{33ADD974-6BE2-4220-9FBF-C669B71DC844}"/>
              </a:ext>
            </a:extLst>
          </p:cNvPr>
          <p:cNvCxnSpPr>
            <a:cxnSpLocks/>
            <a:stCxn id="15" idx="3"/>
            <a:endCxn id="14" idx="1"/>
          </p:cNvCxnSpPr>
          <p:nvPr/>
        </p:nvCxnSpPr>
        <p:spPr>
          <a:xfrm flipV="1">
            <a:off x="3637864" y="839466"/>
            <a:ext cx="1606295" cy="3389100"/>
          </a:xfrm>
          <a:prstGeom prst="bentConnector3">
            <a:avLst>
              <a:gd name="adj1" fmla="val 50000"/>
            </a:avLst>
          </a:prstGeom>
          <a:ln w="28575" cap="flat" cmpd="sng" algn="ctr">
            <a:solidFill>
              <a:schemeClr val="bg1"/>
            </a:solidFill>
            <a:prstDash val="solid"/>
            <a:round/>
            <a:headEnd type="none" w="med" len="med"/>
            <a:tailEnd type="triangle" w="lg" len="med"/>
          </a:ln>
        </p:spPr>
        <p:style>
          <a:lnRef idx="0">
            <a:scrgbClr r="0" g="0" b="0"/>
          </a:lnRef>
          <a:fillRef idx="0">
            <a:scrgbClr r="0" g="0" b="0"/>
          </a:fillRef>
          <a:effectRef idx="0">
            <a:scrgbClr r="0" g="0" b="0"/>
          </a:effectRef>
          <a:fontRef idx="minor">
            <a:schemeClr val="tx1"/>
          </a:fontRef>
        </p:style>
      </p:cxnSp>
      <p:cxnSp>
        <p:nvCxnSpPr>
          <p:cNvPr id="62" name="Connector: Elbow 61">
            <a:extLst>
              <a:ext uri="{FF2B5EF4-FFF2-40B4-BE49-F238E27FC236}">
                <a16:creationId xmlns:a16="http://schemas.microsoft.com/office/drawing/2014/main" id="{F1AC1BB6-DA72-466A-AF71-D271A0970D34}"/>
              </a:ext>
            </a:extLst>
          </p:cNvPr>
          <p:cNvCxnSpPr>
            <a:cxnSpLocks/>
            <a:stCxn id="8" idx="3"/>
            <a:endCxn id="14" idx="1"/>
          </p:cNvCxnSpPr>
          <p:nvPr/>
        </p:nvCxnSpPr>
        <p:spPr>
          <a:xfrm flipV="1">
            <a:off x="3376330" y="839466"/>
            <a:ext cx="1867829" cy="1574524"/>
          </a:xfrm>
          <a:prstGeom prst="bentConnector3">
            <a:avLst>
              <a:gd name="adj1" fmla="val 56442"/>
            </a:avLst>
          </a:prstGeom>
          <a:ln w="28575" cap="flat" cmpd="sng" algn="ctr">
            <a:solidFill>
              <a:schemeClr val="bg1"/>
            </a:solidFill>
            <a:prstDash val="solid"/>
            <a:round/>
            <a:headEnd type="none" w="med" len="med"/>
            <a:tailEnd type="triangle" w="lg" len="med"/>
          </a:ln>
        </p:spPr>
        <p:style>
          <a:lnRef idx="0">
            <a:scrgbClr r="0" g="0" b="0"/>
          </a:lnRef>
          <a:fillRef idx="0">
            <a:scrgbClr r="0" g="0" b="0"/>
          </a:fillRef>
          <a:effectRef idx="0">
            <a:scrgbClr r="0" g="0" b="0"/>
          </a:effectRef>
          <a:fontRef idx="minor">
            <a:schemeClr val="tx1"/>
          </a:fontRef>
        </p:style>
      </p:cxnSp>
      <p:cxnSp>
        <p:nvCxnSpPr>
          <p:cNvPr id="69" name="Straight Arrow Connector 68">
            <a:extLst>
              <a:ext uri="{FF2B5EF4-FFF2-40B4-BE49-F238E27FC236}">
                <a16:creationId xmlns:a16="http://schemas.microsoft.com/office/drawing/2014/main" id="{2E7E931E-67BE-47F3-AAF2-D2D86C8F7B22}"/>
              </a:ext>
            </a:extLst>
          </p:cNvPr>
          <p:cNvCxnSpPr>
            <a:cxnSpLocks/>
            <a:stCxn id="7" idx="3"/>
            <a:endCxn id="14" idx="1"/>
          </p:cNvCxnSpPr>
          <p:nvPr/>
        </p:nvCxnSpPr>
        <p:spPr>
          <a:xfrm>
            <a:off x="3479456" y="831362"/>
            <a:ext cx="1764703" cy="8104"/>
          </a:xfrm>
          <a:prstGeom prst="straightConnector1">
            <a:avLst/>
          </a:prstGeom>
          <a:ln w="28575" cap="flat" cmpd="sng" algn="ctr">
            <a:solidFill>
              <a:schemeClr val="bg1"/>
            </a:solidFill>
            <a:prstDash val="solid"/>
            <a:round/>
            <a:headEnd type="none" w="med" len="med"/>
            <a:tailEnd type="triangle" w="lg" len="med"/>
          </a:ln>
        </p:spPr>
        <p:style>
          <a:lnRef idx="0">
            <a:scrgbClr r="0" g="0" b="0"/>
          </a:lnRef>
          <a:fillRef idx="0">
            <a:scrgbClr r="0" g="0" b="0"/>
          </a:fillRef>
          <a:effectRef idx="0">
            <a:scrgbClr r="0" g="0" b="0"/>
          </a:effectRef>
          <a:fontRef idx="minor">
            <a:schemeClr val="tx1"/>
          </a:fontRef>
        </p:style>
      </p:cxnSp>
      <p:grpSp>
        <p:nvGrpSpPr>
          <p:cNvPr id="73" name="Group 72">
            <a:extLst>
              <a:ext uri="{FF2B5EF4-FFF2-40B4-BE49-F238E27FC236}">
                <a16:creationId xmlns:a16="http://schemas.microsoft.com/office/drawing/2014/main" id="{3F471E83-E7B7-4057-A79D-1AD70C5AB9E8}"/>
              </a:ext>
            </a:extLst>
          </p:cNvPr>
          <p:cNvGrpSpPr/>
          <p:nvPr/>
        </p:nvGrpSpPr>
        <p:grpSpPr>
          <a:xfrm>
            <a:off x="5818566" y="1073136"/>
            <a:ext cx="1223412" cy="944609"/>
            <a:chOff x="2497415" y="944577"/>
            <a:chExt cx="1223412" cy="944609"/>
          </a:xfrm>
        </p:grpSpPr>
        <p:pic>
          <p:nvPicPr>
            <p:cNvPr id="74" name="Graphic 73">
              <a:extLst>
                <a:ext uri="{FF2B5EF4-FFF2-40B4-BE49-F238E27FC236}">
                  <a16:creationId xmlns:a16="http://schemas.microsoft.com/office/drawing/2014/main" id="{302793BA-433C-45C1-80E6-B869F08B1CC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70721" y="944577"/>
              <a:ext cx="532270" cy="532270"/>
            </a:xfrm>
            <a:prstGeom prst="rect">
              <a:avLst/>
            </a:prstGeom>
          </p:spPr>
        </p:pic>
        <p:sp>
          <p:nvSpPr>
            <p:cNvPr id="75" name="TextBox 74">
              <a:extLst>
                <a:ext uri="{FF2B5EF4-FFF2-40B4-BE49-F238E27FC236}">
                  <a16:creationId xmlns:a16="http://schemas.microsoft.com/office/drawing/2014/main" id="{68728844-6A42-4C39-B3B6-3A2B4B100F51}"/>
                </a:ext>
              </a:extLst>
            </p:cNvPr>
            <p:cNvSpPr txBox="1"/>
            <p:nvPr/>
          </p:nvSpPr>
          <p:spPr>
            <a:xfrm>
              <a:off x="2497415" y="1489076"/>
              <a:ext cx="1223412" cy="400110"/>
            </a:xfrm>
            <a:prstGeom prst="rect">
              <a:avLst/>
            </a:prstGeom>
            <a:noFill/>
          </p:spPr>
          <p:txBody>
            <a:bodyPr wrap="none" rtlCol="0">
              <a:spAutoFit/>
            </a:bodyPr>
            <a:lstStyle/>
            <a:p>
              <a:pPr algn="ctr"/>
              <a:r>
                <a:rPr lang="en-US" sz="2000" b="1" dirty="0">
                  <a:solidFill>
                    <a:schemeClr val="bg1"/>
                  </a:solidFill>
                  <a:latin typeface="Segoe UI Semibold" panose="020B0702040204020203" pitchFamily="34" charset="0"/>
                  <a:cs typeface="Segoe UI Semibold" panose="020B0702040204020203" pitchFamily="34" charset="0"/>
                </a:rPr>
                <a:t>Pipelines</a:t>
              </a:r>
            </a:p>
          </p:txBody>
        </p:sp>
      </p:grpSp>
      <p:sp>
        <p:nvSpPr>
          <p:cNvPr id="76" name="TextBox 75">
            <a:extLst>
              <a:ext uri="{FF2B5EF4-FFF2-40B4-BE49-F238E27FC236}">
                <a16:creationId xmlns:a16="http://schemas.microsoft.com/office/drawing/2014/main" id="{DE7C12AA-D7DB-4653-B975-5A4A93A7E846}"/>
              </a:ext>
            </a:extLst>
          </p:cNvPr>
          <p:cNvSpPr txBox="1"/>
          <p:nvPr/>
        </p:nvSpPr>
        <p:spPr>
          <a:xfrm>
            <a:off x="4680715" y="3966602"/>
            <a:ext cx="1620957" cy="369332"/>
          </a:xfrm>
          <a:prstGeom prst="rect">
            <a:avLst/>
          </a:prstGeom>
          <a:noFill/>
        </p:spPr>
        <p:txBody>
          <a:bodyPr wrap="none" rtlCol="0">
            <a:spAutoFit/>
          </a:bodyPr>
          <a:lstStyle/>
          <a:p>
            <a:r>
              <a:rPr lang="en-US" dirty="0">
                <a:solidFill>
                  <a:schemeClr val="accent2">
                    <a:lumMod val="75000"/>
                  </a:schemeClr>
                </a:solidFill>
                <a:latin typeface="Segoe UI Semibold" panose="020B0702040204020203" pitchFamily="34" charset="0"/>
                <a:cs typeface="Segoe UI Semibold" panose="020B0702040204020203" pitchFamily="34" charset="0"/>
              </a:rPr>
              <a:t>Infra-as-Code</a:t>
            </a:r>
          </a:p>
        </p:txBody>
      </p:sp>
      <p:grpSp>
        <p:nvGrpSpPr>
          <p:cNvPr id="77" name="Group 76">
            <a:extLst>
              <a:ext uri="{FF2B5EF4-FFF2-40B4-BE49-F238E27FC236}">
                <a16:creationId xmlns:a16="http://schemas.microsoft.com/office/drawing/2014/main" id="{5FE6146E-0B2E-44E2-AFA4-34EA541CC89C}"/>
              </a:ext>
            </a:extLst>
          </p:cNvPr>
          <p:cNvGrpSpPr/>
          <p:nvPr/>
        </p:nvGrpSpPr>
        <p:grpSpPr>
          <a:xfrm>
            <a:off x="4828640" y="4335934"/>
            <a:ext cx="1325106" cy="1154782"/>
            <a:chOff x="4677797" y="3886209"/>
            <a:chExt cx="1325106" cy="1154782"/>
          </a:xfrm>
        </p:grpSpPr>
        <p:pic>
          <p:nvPicPr>
            <p:cNvPr id="78" name="Picture 6" descr="Image result for terraform icon transparent">
              <a:extLst>
                <a:ext uri="{FF2B5EF4-FFF2-40B4-BE49-F238E27FC236}">
                  <a16:creationId xmlns:a16="http://schemas.microsoft.com/office/drawing/2014/main" id="{255042A0-EEF3-4769-81E7-B8476E7175B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21870" y="3886209"/>
              <a:ext cx="836960" cy="836960"/>
            </a:xfrm>
            <a:prstGeom prst="rect">
              <a:avLst/>
            </a:prstGeom>
            <a:noFill/>
            <a:extLst>
              <a:ext uri="{909E8E84-426E-40DD-AFC4-6F175D3DCCD1}">
                <a14:hiddenFill xmlns:a14="http://schemas.microsoft.com/office/drawing/2010/main">
                  <a:solidFill>
                    <a:srgbClr val="FFFFFF"/>
                  </a:solidFill>
                </a14:hiddenFill>
              </a:ext>
            </a:extLst>
          </p:spPr>
        </p:pic>
        <p:sp>
          <p:nvSpPr>
            <p:cNvPr id="79" name="TextBox 78">
              <a:extLst>
                <a:ext uri="{FF2B5EF4-FFF2-40B4-BE49-F238E27FC236}">
                  <a16:creationId xmlns:a16="http://schemas.microsoft.com/office/drawing/2014/main" id="{A7DBC373-1B32-4F3F-A1E0-ABC1297796BD}"/>
                </a:ext>
              </a:extLst>
            </p:cNvPr>
            <p:cNvSpPr txBox="1"/>
            <p:nvPr/>
          </p:nvSpPr>
          <p:spPr>
            <a:xfrm>
              <a:off x="4677797" y="4640881"/>
              <a:ext cx="1325106" cy="400110"/>
            </a:xfrm>
            <a:prstGeom prst="rect">
              <a:avLst/>
            </a:prstGeom>
            <a:noFill/>
          </p:spPr>
          <p:txBody>
            <a:bodyPr wrap="none" rtlCol="0">
              <a:spAutoFit/>
            </a:bodyPr>
            <a:lstStyle/>
            <a:p>
              <a:pPr algn="ctr"/>
              <a:r>
                <a:rPr lang="en-US" sz="2000" b="1" dirty="0">
                  <a:solidFill>
                    <a:schemeClr val="bg1"/>
                  </a:solidFill>
                  <a:latin typeface="Segoe UI Semibold" panose="020B0702040204020203" pitchFamily="34" charset="0"/>
                  <a:cs typeface="Segoe UI Semibold" panose="020B0702040204020203" pitchFamily="34" charset="0"/>
                </a:rPr>
                <a:t>Terraform</a:t>
              </a:r>
            </a:p>
          </p:txBody>
        </p:sp>
      </p:grpSp>
      <p:grpSp>
        <p:nvGrpSpPr>
          <p:cNvPr id="80" name="Group 79">
            <a:extLst>
              <a:ext uri="{FF2B5EF4-FFF2-40B4-BE49-F238E27FC236}">
                <a16:creationId xmlns:a16="http://schemas.microsoft.com/office/drawing/2014/main" id="{07C21DFD-885D-4DB3-B0DF-3BC9DEB2B8A8}"/>
              </a:ext>
            </a:extLst>
          </p:cNvPr>
          <p:cNvGrpSpPr/>
          <p:nvPr/>
        </p:nvGrpSpPr>
        <p:grpSpPr>
          <a:xfrm>
            <a:off x="10412673" y="1192298"/>
            <a:ext cx="1381467" cy="884166"/>
            <a:chOff x="3798043" y="5394774"/>
            <a:chExt cx="1381467" cy="884166"/>
          </a:xfrm>
        </p:grpSpPr>
        <p:pic>
          <p:nvPicPr>
            <p:cNvPr id="81" name="Graphic 80">
              <a:extLst>
                <a:ext uri="{FF2B5EF4-FFF2-40B4-BE49-F238E27FC236}">
                  <a16:creationId xmlns:a16="http://schemas.microsoft.com/office/drawing/2014/main" id="{C4B55660-3270-4B4B-A97B-D44E39D59EE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219900" y="5394774"/>
              <a:ext cx="537752" cy="537752"/>
            </a:xfrm>
            <a:prstGeom prst="rect">
              <a:avLst/>
            </a:prstGeom>
          </p:spPr>
        </p:pic>
        <p:sp>
          <p:nvSpPr>
            <p:cNvPr id="82" name="TextBox 81">
              <a:extLst>
                <a:ext uri="{FF2B5EF4-FFF2-40B4-BE49-F238E27FC236}">
                  <a16:creationId xmlns:a16="http://schemas.microsoft.com/office/drawing/2014/main" id="{598FD754-B8AD-4DDE-880D-AD30BC126F05}"/>
                </a:ext>
              </a:extLst>
            </p:cNvPr>
            <p:cNvSpPr txBox="1"/>
            <p:nvPr/>
          </p:nvSpPr>
          <p:spPr>
            <a:xfrm>
              <a:off x="3798043" y="5878830"/>
              <a:ext cx="1381467" cy="400110"/>
            </a:xfrm>
            <a:prstGeom prst="rect">
              <a:avLst/>
            </a:prstGeom>
            <a:noFill/>
          </p:spPr>
          <p:txBody>
            <a:bodyPr wrap="none" rtlCol="0">
              <a:spAutoFit/>
            </a:bodyPr>
            <a:lstStyle/>
            <a:p>
              <a:pPr algn="ctr"/>
              <a:r>
                <a:rPr lang="en-US" sz="2000" b="1" dirty="0">
                  <a:solidFill>
                    <a:schemeClr val="bg1"/>
                  </a:solidFill>
                  <a:latin typeface="Segoe UI Semibold" panose="020B0702040204020203" pitchFamily="34" charset="0"/>
                  <a:cs typeface="Segoe UI Semibold" panose="020B0702040204020203" pitchFamily="34" charset="0"/>
                </a:rPr>
                <a:t>Azure SQL</a:t>
              </a:r>
            </a:p>
          </p:txBody>
        </p:sp>
      </p:grpSp>
      <p:grpSp>
        <p:nvGrpSpPr>
          <p:cNvPr id="83" name="Group 82">
            <a:extLst>
              <a:ext uri="{FF2B5EF4-FFF2-40B4-BE49-F238E27FC236}">
                <a16:creationId xmlns:a16="http://schemas.microsoft.com/office/drawing/2014/main" id="{2390DA8E-0A74-4095-9AE4-B3FA2E0FDBFF}"/>
              </a:ext>
            </a:extLst>
          </p:cNvPr>
          <p:cNvGrpSpPr/>
          <p:nvPr/>
        </p:nvGrpSpPr>
        <p:grpSpPr>
          <a:xfrm>
            <a:off x="9037354" y="1168147"/>
            <a:ext cx="1377172" cy="898022"/>
            <a:chOff x="5549471" y="3146090"/>
            <a:chExt cx="1377172" cy="898022"/>
          </a:xfrm>
        </p:grpSpPr>
        <p:pic>
          <p:nvPicPr>
            <p:cNvPr id="84" name="Graphic 83">
              <a:extLst>
                <a:ext uri="{FF2B5EF4-FFF2-40B4-BE49-F238E27FC236}">
                  <a16:creationId xmlns:a16="http://schemas.microsoft.com/office/drawing/2014/main" id="{5F239A20-0B09-441E-8C40-5AD9C50528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963151" y="3146090"/>
              <a:ext cx="549811" cy="549811"/>
            </a:xfrm>
            <a:prstGeom prst="rect">
              <a:avLst/>
            </a:prstGeom>
          </p:spPr>
        </p:pic>
        <p:sp>
          <p:nvSpPr>
            <p:cNvPr id="85" name="TextBox 84">
              <a:extLst>
                <a:ext uri="{FF2B5EF4-FFF2-40B4-BE49-F238E27FC236}">
                  <a16:creationId xmlns:a16="http://schemas.microsoft.com/office/drawing/2014/main" id="{B660ECB0-3E97-4612-BF5F-EB6D0A90CEC3}"/>
                </a:ext>
              </a:extLst>
            </p:cNvPr>
            <p:cNvSpPr txBox="1"/>
            <p:nvPr/>
          </p:nvSpPr>
          <p:spPr>
            <a:xfrm>
              <a:off x="5549471" y="3644002"/>
              <a:ext cx="1377172" cy="400110"/>
            </a:xfrm>
            <a:prstGeom prst="rect">
              <a:avLst/>
            </a:prstGeom>
            <a:noFill/>
          </p:spPr>
          <p:txBody>
            <a:bodyPr wrap="none" rtlCol="0">
              <a:spAutoFit/>
            </a:bodyPr>
            <a:lstStyle/>
            <a:p>
              <a:pPr algn="ctr"/>
              <a:r>
                <a:rPr lang="en-US" sz="2000" b="1" dirty="0">
                  <a:solidFill>
                    <a:schemeClr val="bg1"/>
                  </a:solidFill>
                  <a:latin typeface="Segoe UI Semibold" panose="020B0702040204020203" pitchFamily="34" charset="0"/>
                  <a:cs typeface="Segoe UI Semibold" panose="020B0702040204020203" pitchFamily="34" charset="0"/>
                </a:rPr>
                <a:t>Web Apps</a:t>
              </a:r>
            </a:p>
          </p:txBody>
        </p:sp>
      </p:grpSp>
      <p:grpSp>
        <p:nvGrpSpPr>
          <p:cNvPr id="86" name="Group 85">
            <a:extLst>
              <a:ext uri="{FF2B5EF4-FFF2-40B4-BE49-F238E27FC236}">
                <a16:creationId xmlns:a16="http://schemas.microsoft.com/office/drawing/2014/main" id="{B72B3329-A695-494A-929C-4ED6E5B7DF93}"/>
              </a:ext>
            </a:extLst>
          </p:cNvPr>
          <p:cNvGrpSpPr/>
          <p:nvPr/>
        </p:nvGrpSpPr>
        <p:grpSpPr>
          <a:xfrm>
            <a:off x="6817941" y="4437928"/>
            <a:ext cx="1195199" cy="1055645"/>
            <a:chOff x="4164902" y="821312"/>
            <a:chExt cx="1195199" cy="1055645"/>
          </a:xfrm>
        </p:grpSpPr>
        <p:pic>
          <p:nvPicPr>
            <p:cNvPr id="87" name="Graphic 86">
              <a:extLst>
                <a:ext uri="{FF2B5EF4-FFF2-40B4-BE49-F238E27FC236}">
                  <a16:creationId xmlns:a16="http://schemas.microsoft.com/office/drawing/2014/main" id="{B831ABB5-3C73-4866-83DD-C17A10FBC06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412175" y="821312"/>
              <a:ext cx="698075" cy="698075"/>
            </a:xfrm>
            <a:prstGeom prst="rect">
              <a:avLst/>
            </a:prstGeom>
          </p:spPr>
        </p:pic>
        <p:sp>
          <p:nvSpPr>
            <p:cNvPr id="88" name="TextBox 87">
              <a:extLst>
                <a:ext uri="{FF2B5EF4-FFF2-40B4-BE49-F238E27FC236}">
                  <a16:creationId xmlns:a16="http://schemas.microsoft.com/office/drawing/2014/main" id="{9DA87DFB-2105-4ED7-9484-4B7107EC557C}"/>
                </a:ext>
              </a:extLst>
            </p:cNvPr>
            <p:cNvSpPr txBox="1"/>
            <p:nvPr/>
          </p:nvSpPr>
          <p:spPr>
            <a:xfrm>
              <a:off x="4164902" y="1476847"/>
              <a:ext cx="1195199" cy="400110"/>
            </a:xfrm>
            <a:prstGeom prst="rect">
              <a:avLst/>
            </a:prstGeom>
            <a:noFill/>
          </p:spPr>
          <p:txBody>
            <a:bodyPr wrap="none" rtlCol="0">
              <a:spAutoFit/>
            </a:bodyPr>
            <a:lstStyle/>
            <a:p>
              <a:pPr algn="ctr"/>
              <a:r>
                <a:rPr lang="en-US" sz="2000" b="1" dirty="0" err="1">
                  <a:solidFill>
                    <a:schemeClr val="bg1"/>
                  </a:solidFill>
                  <a:latin typeface="Segoe UI Semibold" panose="020B0702040204020203" pitchFamily="34" charset="0"/>
                  <a:cs typeface="Segoe UI Semibold" panose="020B0702040204020203" pitchFamily="34" charset="0"/>
                </a:rPr>
                <a:t>KeyVault</a:t>
              </a:r>
              <a:endParaRPr lang="en-US" sz="2000" b="1" dirty="0">
                <a:solidFill>
                  <a:schemeClr val="bg1"/>
                </a:solidFill>
                <a:latin typeface="Segoe UI Semibold" panose="020B0702040204020203" pitchFamily="34" charset="0"/>
                <a:cs typeface="Segoe UI Semibold" panose="020B0702040204020203" pitchFamily="34" charset="0"/>
              </a:endParaRPr>
            </a:p>
          </p:txBody>
        </p:sp>
      </p:grpSp>
      <p:grpSp>
        <p:nvGrpSpPr>
          <p:cNvPr id="93" name="Group 92">
            <a:extLst>
              <a:ext uri="{FF2B5EF4-FFF2-40B4-BE49-F238E27FC236}">
                <a16:creationId xmlns:a16="http://schemas.microsoft.com/office/drawing/2014/main" id="{4805687C-448F-4BAC-B700-DF13BA1838CB}"/>
              </a:ext>
            </a:extLst>
          </p:cNvPr>
          <p:cNvGrpSpPr/>
          <p:nvPr/>
        </p:nvGrpSpPr>
        <p:grpSpPr>
          <a:xfrm>
            <a:off x="10041809" y="5284440"/>
            <a:ext cx="1093569" cy="1181940"/>
            <a:chOff x="6798724" y="5290766"/>
            <a:chExt cx="1093569" cy="1181940"/>
          </a:xfrm>
        </p:grpSpPr>
        <p:pic>
          <p:nvPicPr>
            <p:cNvPr id="94" name="Graphic 93">
              <a:extLst>
                <a:ext uri="{FF2B5EF4-FFF2-40B4-BE49-F238E27FC236}">
                  <a16:creationId xmlns:a16="http://schemas.microsoft.com/office/drawing/2014/main" id="{AC51BD7F-128C-41D0-8ECA-2DD66AA74E7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077625" y="5290766"/>
              <a:ext cx="535765" cy="535765"/>
            </a:xfrm>
            <a:prstGeom prst="rect">
              <a:avLst/>
            </a:prstGeom>
          </p:spPr>
        </p:pic>
        <p:sp>
          <p:nvSpPr>
            <p:cNvPr id="95" name="TextBox 94">
              <a:extLst>
                <a:ext uri="{FF2B5EF4-FFF2-40B4-BE49-F238E27FC236}">
                  <a16:creationId xmlns:a16="http://schemas.microsoft.com/office/drawing/2014/main" id="{67FEFFF7-6779-441F-88CD-D9F824330E0D}"/>
                </a:ext>
              </a:extLst>
            </p:cNvPr>
            <p:cNvSpPr txBox="1"/>
            <p:nvPr/>
          </p:nvSpPr>
          <p:spPr>
            <a:xfrm>
              <a:off x="6798724" y="5764820"/>
              <a:ext cx="1093569" cy="707886"/>
            </a:xfrm>
            <a:prstGeom prst="rect">
              <a:avLst/>
            </a:prstGeom>
            <a:noFill/>
          </p:spPr>
          <p:txBody>
            <a:bodyPr wrap="none" rtlCol="0">
              <a:spAutoFit/>
            </a:bodyPr>
            <a:lstStyle/>
            <a:p>
              <a:pPr algn="ctr"/>
              <a:r>
                <a:rPr lang="en-US" sz="2000" b="1" dirty="0">
                  <a:solidFill>
                    <a:schemeClr val="bg1"/>
                  </a:solidFill>
                  <a:latin typeface="Segoe UI Semibold" panose="020B0702040204020203" pitchFamily="34" charset="0"/>
                  <a:cs typeface="Segoe UI Semibold" panose="020B0702040204020203" pitchFamily="34" charset="0"/>
                </a:rPr>
                <a:t>App</a:t>
              </a:r>
            </a:p>
            <a:p>
              <a:pPr algn="ctr"/>
              <a:r>
                <a:rPr lang="en-US" sz="2000" b="1" dirty="0">
                  <a:solidFill>
                    <a:schemeClr val="bg1"/>
                  </a:solidFill>
                  <a:latin typeface="Segoe UI Semibold" panose="020B0702040204020203" pitchFamily="34" charset="0"/>
                  <a:cs typeface="Segoe UI Semibold" panose="020B0702040204020203" pitchFamily="34" charset="0"/>
                </a:rPr>
                <a:t>Insights</a:t>
              </a:r>
            </a:p>
          </p:txBody>
        </p:sp>
      </p:grpSp>
      <p:cxnSp>
        <p:nvCxnSpPr>
          <p:cNvPr id="96" name="Connector: Elbow 95">
            <a:extLst>
              <a:ext uri="{FF2B5EF4-FFF2-40B4-BE49-F238E27FC236}">
                <a16:creationId xmlns:a16="http://schemas.microsoft.com/office/drawing/2014/main" id="{A0D37CEA-5C77-4552-A1AE-ED64DD949DA1}"/>
              </a:ext>
            </a:extLst>
          </p:cNvPr>
          <p:cNvCxnSpPr>
            <a:cxnSpLocks/>
            <a:stCxn id="39" idx="2"/>
            <a:endCxn id="76" idx="0"/>
          </p:cNvCxnSpPr>
          <p:nvPr/>
        </p:nvCxnSpPr>
        <p:spPr>
          <a:xfrm rot="5400000">
            <a:off x="5594392" y="3113748"/>
            <a:ext cx="749657" cy="956051"/>
          </a:xfrm>
          <a:prstGeom prst="bentConnector3">
            <a:avLst>
              <a:gd name="adj1" fmla="val 50642"/>
            </a:avLst>
          </a:prstGeom>
          <a:ln w="28575" cap="flat" cmpd="sng" algn="ctr">
            <a:solidFill>
              <a:schemeClr val="bg1"/>
            </a:solidFill>
            <a:prstDash val="solid"/>
            <a:round/>
            <a:headEnd type="none" w="med" len="med"/>
            <a:tailEnd type="triangle" w="lg" len="med"/>
          </a:ln>
        </p:spPr>
        <p:style>
          <a:lnRef idx="0">
            <a:scrgbClr r="0" g="0" b="0"/>
          </a:lnRef>
          <a:fillRef idx="0">
            <a:scrgbClr r="0" g="0" b="0"/>
          </a:fillRef>
          <a:effectRef idx="0">
            <a:scrgbClr r="0" g="0" b="0"/>
          </a:effectRef>
          <a:fontRef idx="minor">
            <a:schemeClr val="tx1"/>
          </a:fontRef>
        </p:style>
      </p:cxnSp>
      <p:cxnSp>
        <p:nvCxnSpPr>
          <p:cNvPr id="99" name="Connector: Elbow 98">
            <a:extLst>
              <a:ext uri="{FF2B5EF4-FFF2-40B4-BE49-F238E27FC236}">
                <a16:creationId xmlns:a16="http://schemas.microsoft.com/office/drawing/2014/main" id="{B2C13B17-F766-41C5-8316-1C6B0C8E1357}"/>
              </a:ext>
            </a:extLst>
          </p:cNvPr>
          <p:cNvCxnSpPr>
            <a:cxnSpLocks/>
            <a:stCxn id="39" idx="2"/>
            <a:endCxn id="16" idx="0"/>
          </p:cNvCxnSpPr>
          <p:nvPr/>
        </p:nvCxnSpPr>
        <p:spPr>
          <a:xfrm rot="16200000" flipH="1">
            <a:off x="6565844" y="3098345"/>
            <a:ext cx="756111" cy="993309"/>
          </a:xfrm>
          <a:prstGeom prst="bentConnector3">
            <a:avLst>
              <a:gd name="adj1" fmla="val 50637"/>
            </a:avLst>
          </a:prstGeom>
          <a:ln w="28575" cap="flat" cmpd="sng" algn="ctr">
            <a:solidFill>
              <a:schemeClr val="bg1"/>
            </a:solidFill>
            <a:prstDash val="solid"/>
            <a:round/>
            <a:headEnd type="none" w="med" len="med"/>
            <a:tailEnd type="triangle" w="lg" len="med"/>
          </a:ln>
        </p:spPr>
        <p:style>
          <a:lnRef idx="0">
            <a:scrgbClr r="0" g="0" b="0"/>
          </a:lnRef>
          <a:fillRef idx="0">
            <a:scrgbClr r="0" g="0" b="0"/>
          </a:fillRef>
          <a:effectRef idx="0">
            <a:scrgbClr r="0" g="0" b="0"/>
          </a:effectRef>
          <a:fontRef idx="minor">
            <a:schemeClr val="tx1"/>
          </a:fontRef>
        </p:style>
      </p:cxnSp>
      <p:cxnSp>
        <p:nvCxnSpPr>
          <p:cNvPr id="119" name="Straight Arrow Connector 118">
            <a:extLst>
              <a:ext uri="{FF2B5EF4-FFF2-40B4-BE49-F238E27FC236}">
                <a16:creationId xmlns:a16="http://schemas.microsoft.com/office/drawing/2014/main" id="{97F7E74F-47CB-4505-8B57-FABB58C4BE32}"/>
              </a:ext>
            </a:extLst>
          </p:cNvPr>
          <p:cNvCxnSpPr>
            <a:cxnSpLocks/>
            <a:stCxn id="179" idx="2"/>
            <a:endCxn id="13" idx="0"/>
          </p:cNvCxnSpPr>
          <p:nvPr/>
        </p:nvCxnSpPr>
        <p:spPr>
          <a:xfrm flipH="1">
            <a:off x="10559868" y="4357528"/>
            <a:ext cx="1" cy="574275"/>
          </a:xfrm>
          <a:prstGeom prst="straightConnector1">
            <a:avLst/>
          </a:prstGeom>
          <a:ln w="28575" cap="flat" cmpd="sng" algn="ctr">
            <a:solidFill>
              <a:schemeClr val="bg1"/>
            </a:solidFill>
            <a:prstDash val="solid"/>
            <a:round/>
            <a:headEnd type="none" w="med" len="med"/>
            <a:tailEnd type="triangle" w="lg" len="med"/>
          </a:ln>
        </p:spPr>
        <p:style>
          <a:lnRef idx="0">
            <a:scrgbClr r="0" g="0" b="0"/>
          </a:lnRef>
          <a:fillRef idx="0">
            <a:scrgbClr r="0" g="0" b="0"/>
          </a:fillRef>
          <a:effectRef idx="0">
            <a:scrgbClr r="0" g="0" b="0"/>
          </a:effectRef>
          <a:fontRef idx="minor">
            <a:schemeClr val="tx1"/>
          </a:fontRef>
        </p:style>
      </p:cxnSp>
      <p:cxnSp>
        <p:nvCxnSpPr>
          <p:cNvPr id="138" name="Connector: Elbow 137">
            <a:extLst>
              <a:ext uri="{FF2B5EF4-FFF2-40B4-BE49-F238E27FC236}">
                <a16:creationId xmlns:a16="http://schemas.microsoft.com/office/drawing/2014/main" id="{1CF8F8A9-8BCD-445D-9FC9-6E2F40776DD7}"/>
              </a:ext>
            </a:extLst>
          </p:cNvPr>
          <p:cNvCxnSpPr>
            <a:cxnSpLocks/>
            <a:stCxn id="88" idx="2"/>
            <a:endCxn id="17" idx="1"/>
          </p:cNvCxnSpPr>
          <p:nvPr/>
        </p:nvCxnSpPr>
        <p:spPr>
          <a:xfrm rot="5400000" flipH="1" flipV="1">
            <a:off x="6165274" y="2129967"/>
            <a:ext cx="4613873" cy="2113340"/>
          </a:xfrm>
          <a:prstGeom prst="bentConnector4">
            <a:avLst>
              <a:gd name="adj1" fmla="val -4955"/>
              <a:gd name="adj2" fmla="val 64139"/>
            </a:avLst>
          </a:prstGeom>
          <a:ln w="28575" cap="flat" cmpd="sng" algn="ctr">
            <a:solidFill>
              <a:schemeClr val="bg1"/>
            </a:solidFill>
            <a:prstDash val="solid"/>
            <a:round/>
            <a:headEnd type="none" w="med" len="med"/>
            <a:tailEnd type="triangle" w="lg" len="med"/>
          </a:ln>
        </p:spPr>
        <p:style>
          <a:lnRef idx="0">
            <a:scrgbClr r="0" g="0" b="0"/>
          </a:lnRef>
          <a:fillRef idx="0">
            <a:scrgbClr r="0" g="0" b="0"/>
          </a:fillRef>
          <a:effectRef idx="0">
            <a:scrgbClr r="0" g="0" b="0"/>
          </a:effectRef>
          <a:fontRef idx="minor">
            <a:schemeClr val="tx1"/>
          </a:fontRef>
        </p:style>
      </p:cxnSp>
      <p:cxnSp>
        <p:nvCxnSpPr>
          <p:cNvPr id="141" name="Connector: Elbow 140">
            <a:extLst>
              <a:ext uri="{FF2B5EF4-FFF2-40B4-BE49-F238E27FC236}">
                <a16:creationId xmlns:a16="http://schemas.microsoft.com/office/drawing/2014/main" id="{E84AB29E-B379-4EF0-BB52-97DF8ABFCAF8}"/>
              </a:ext>
            </a:extLst>
          </p:cNvPr>
          <p:cNvCxnSpPr>
            <a:cxnSpLocks/>
            <a:stCxn id="79" idx="2"/>
            <a:endCxn id="17" idx="1"/>
          </p:cNvCxnSpPr>
          <p:nvPr/>
        </p:nvCxnSpPr>
        <p:spPr>
          <a:xfrm rot="5400000" flipH="1" flipV="1">
            <a:off x="5204529" y="1166364"/>
            <a:ext cx="4611016" cy="4037688"/>
          </a:xfrm>
          <a:prstGeom prst="bentConnector4">
            <a:avLst>
              <a:gd name="adj1" fmla="val -5167"/>
              <a:gd name="adj2" fmla="val 81090"/>
            </a:avLst>
          </a:prstGeom>
          <a:ln w="28575" cap="flat" cmpd="sng" algn="ctr">
            <a:solidFill>
              <a:schemeClr val="bg1"/>
            </a:solidFill>
            <a:prstDash val="solid"/>
            <a:round/>
            <a:headEnd type="none" w="med" len="med"/>
            <a:tailEnd type="triangle" w="lg" len="med"/>
          </a:ln>
        </p:spPr>
        <p:style>
          <a:lnRef idx="0">
            <a:scrgbClr r="0" g="0" b="0"/>
          </a:lnRef>
          <a:fillRef idx="0">
            <a:scrgbClr r="0" g="0" b="0"/>
          </a:fillRef>
          <a:effectRef idx="0">
            <a:scrgbClr r="0" g="0" b="0"/>
          </a:effectRef>
          <a:fontRef idx="minor">
            <a:schemeClr val="tx1"/>
          </a:fontRef>
        </p:style>
      </p:cxnSp>
      <p:cxnSp>
        <p:nvCxnSpPr>
          <p:cNvPr id="148" name="Straight Arrow Connector 147">
            <a:extLst>
              <a:ext uri="{FF2B5EF4-FFF2-40B4-BE49-F238E27FC236}">
                <a16:creationId xmlns:a16="http://schemas.microsoft.com/office/drawing/2014/main" id="{15885E16-A5C6-47A8-8171-476D7DEFBA72}"/>
              </a:ext>
            </a:extLst>
          </p:cNvPr>
          <p:cNvCxnSpPr>
            <a:cxnSpLocks/>
            <a:stCxn id="75" idx="2"/>
            <a:endCxn id="40" idx="0"/>
          </p:cNvCxnSpPr>
          <p:nvPr/>
        </p:nvCxnSpPr>
        <p:spPr>
          <a:xfrm>
            <a:off x="6430272" y="2017745"/>
            <a:ext cx="0" cy="424743"/>
          </a:xfrm>
          <a:prstGeom prst="straightConnector1">
            <a:avLst/>
          </a:prstGeom>
          <a:ln w="28575" cap="flat" cmpd="sng" algn="ctr">
            <a:solidFill>
              <a:schemeClr val="bg1"/>
            </a:solidFill>
            <a:prstDash val="solid"/>
            <a:round/>
            <a:headEnd type="none" w="med" len="med"/>
            <a:tailEnd type="triangle" w="lg" len="med"/>
          </a:ln>
        </p:spPr>
        <p:style>
          <a:lnRef idx="0">
            <a:scrgbClr r="0" g="0" b="0"/>
          </a:lnRef>
          <a:fillRef idx="0">
            <a:scrgbClr r="0" g="0" b="0"/>
          </a:fillRef>
          <a:effectRef idx="0">
            <a:scrgbClr r="0" g="0" b="0"/>
          </a:effectRef>
          <a:fontRef idx="minor">
            <a:schemeClr val="tx1"/>
          </a:fontRef>
        </p:style>
      </p:cxnSp>
      <p:cxnSp>
        <p:nvCxnSpPr>
          <p:cNvPr id="158" name="Connector: Elbow 157">
            <a:extLst>
              <a:ext uri="{FF2B5EF4-FFF2-40B4-BE49-F238E27FC236}">
                <a16:creationId xmlns:a16="http://schemas.microsoft.com/office/drawing/2014/main" id="{E08B2B27-98AB-408A-B886-F9DC43DDCAEB}"/>
              </a:ext>
            </a:extLst>
          </p:cNvPr>
          <p:cNvCxnSpPr>
            <a:cxnSpLocks/>
            <a:stCxn id="85" idx="2"/>
            <a:endCxn id="12" idx="0"/>
          </p:cNvCxnSpPr>
          <p:nvPr/>
        </p:nvCxnSpPr>
        <p:spPr>
          <a:xfrm rot="16200000" flipH="1">
            <a:off x="9856554" y="1935554"/>
            <a:ext cx="598183" cy="859411"/>
          </a:xfrm>
          <a:prstGeom prst="bentConnector3">
            <a:avLst>
              <a:gd name="adj1" fmla="val 50000"/>
            </a:avLst>
          </a:prstGeom>
          <a:ln w="28575" cap="flat" cmpd="sng" algn="ctr">
            <a:solidFill>
              <a:schemeClr val="bg1"/>
            </a:solidFill>
            <a:prstDash val="solid"/>
            <a:round/>
            <a:headEnd type="none" w="med" len="med"/>
            <a:tailEnd type="triangle" w="lg" len="med"/>
          </a:ln>
        </p:spPr>
        <p:style>
          <a:lnRef idx="0">
            <a:scrgbClr r="0" g="0" b="0"/>
          </a:lnRef>
          <a:fillRef idx="0">
            <a:scrgbClr r="0" g="0" b="0"/>
          </a:fillRef>
          <a:effectRef idx="0">
            <a:scrgbClr r="0" g="0" b="0"/>
          </a:effectRef>
          <a:fontRef idx="minor">
            <a:schemeClr val="tx1"/>
          </a:fontRef>
        </p:style>
      </p:cxnSp>
      <p:cxnSp>
        <p:nvCxnSpPr>
          <p:cNvPr id="161" name="Connector: Elbow 160">
            <a:extLst>
              <a:ext uri="{FF2B5EF4-FFF2-40B4-BE49-F238E27FC236}">
                <a16:creationId xmlns:a16="http://schemas.microsoft.com/office/drawing/2014/main" id="{58FDEC83-CE5D-4383-A79C-6FB99674F3AF}"/>
              </a:ext>
            </a:extLst>
          </p:cNvPr>
          <p:cNvCxnSpPr>
            <a:cxnSpLocks/>
            <a:stCxn id="82" idx="2"/>
            <a:endCxn id="12" idx="0"/>
          </p:cNvCxnSpPr>
          <p:nvPr/>
        </p:nvCxnSpPr>
        <p:spPr>
          <a:xfrm rot="5400000">
            <a:off x="10550435" y="2111380"/>
            <a:ext cx="587888" cy="518056"/>
          </a:xfrm>
          <a:prstGeom prst="bentConnector3">
            <a:avLst>
              <a:gd name="adj1" fmla="val 49182"/>
            </a:avLst>
          </a:prstGeom>
          <a:ln w="28575" cap="flat" cmpd="sng" algn="ctr">
            <a:solidFill>
              <a:schemeClr val="bg1"/>
            </a:solidFill>
            <a:prstDash val="solid"/>
            <a:round/>
            <a:headEnd type="none" w="med" len="med"/>
            <a:tailEnd type="triangle" w="lg" len="med"/>
          </a:ln>
        </p:spPr>
        <p:style>
          <a:lnRef idx="0">
            <a:scrgbClr r="0" g="0" b="0"/>
          </a:lnRef>
          <a:fillRef idx="0">
            <a:scrgbClr r="0" g="0" b="0"/>
          </a:fillRef>
          <a:effectRef idx="0">
            <a:scrgbClr r="0" g="0" b="0"/>
          </a:effectRef>
          <a:fontRef idx="minor">
            <a:schemeClr val="tx1"/>
          </a:fontRef>
        </p:style>
      </p:cxnSp>
      <p:grpSp>
        <p:nvGrpSpPr>
          <p:cNvPr id="177" name="Group 176">
            <a:extLst>
              <a:ext uri="{FF2B5EF4-FFF2-40B4-BE49-F238E27FC236}">
                <a16:creationId xmlns:a16="http://schemas.microsoft.com/office/drawing/2014/main" id="{6A3F9B88-F616-445B-B72A-C9D8E10681DC}"/>
              </a:ext>
            </a:extLst>
          </p:cNvPr>
          <p:cNvGrpSpPr/>
          <p:nvPr/>
        </p:nvGrpSpPr>
        <p:grpSpPr>
          <a:xfrm>
            <a:off x="9947361" y="3094400"/>
            <a:ext cx="1225015" cy="1263128"/>
            <a:chOff x="8321248" y="2009791"/>
            <a:chExt cx="1225015" cy="1263128"/>
          </a:xfrm>
        </p:grpSpPr>
        <p:pic>
          <p:nvPicPr>
            <p:cNvPr id="178" name="Graphic 177">
              <a:extLst>
                <a:ext uri="{FF2B5EF4-FFF2-40B4-BE49-F238E27FC236}">
                  <a16:creationId xmlns:a16="http://schemas.microsoft.com/office/drawing/2014/main" id="{824CEA9A-1D50-4FE1-8474-6E6CBAD8BD0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656135" y="2009791"/>
              <a:ext cx="555242" cy="555242"/>
            </a:xfrm>
            <a:prstGeom prst="rect">
              <a:avLst/>
            </a:prstGeom>
          </p:spPr>
        </p:pic>
        <p:sp>
          <p:nvSpPr>
            <p:cNvPr id="179" name="TextBox 178">
              <a:extLst>
                <a:ext uri="{FF2B5EF4-FFF2-40B4-BE49-F238E27FC236}">
                  <a16:creationId xmlns:a16="http://schemas.microsoft.com/office/drawing/2014/main" id="{E860D830-0DCC-4E5F-9608-B098F757BCB2}"/>
                </a:ext>
              </a:extLst>
            </p:cNvPr>
            <p:cNvSpPr txBox="1"/>
            <p:nvPr/>
          </p:nvSpPr>
          <p:spPr>
            <a:xfrm>
              <a:off x="8321248" y="2565033"/>
              <a:ext cx="1225015" cy="707886"/>
            </a:xfrm>
            <a:prstGeom prst="rect">
              <a:avLst/>
            </a:prstGeom>
            <a:noFill/>
          </p:spPr>
          <p:txBody>
            <a:bodyPr wrap="none" rtlCol="0">
              <a:spAutoFit/>
            </a:bodyPr>
            <a:lstStyle/>
            <a:p>
              <a:pPr algn="ctr"/>
              <a:r>
                <a:rPr lang="en-US" sz="2000" b="1" dirty="0">
                  <a:solidFill>
                    <a:schemeClr val="bg1"/>
                  </a:solidFill>
                  <a:latin typeface="Segoe UI Semibold" panose="020B0702040204020203" pitchFamily="34" charset="0"/>
                  <a:cs typeface="Segoe UI Semibold" panose="020B0702040204020203" pitchFamily="34" charset="0"/>
                </a:rPr>
                <a:t>Traffic</a:t>
              </a:r>
            </a:p>
            <a:p>
              <a:pPr algn="ctr"/>
              <a:r>
                <a:rPr lang="en-US" sz="2000" b="1" dirty="0">
                  <a:solidFill>
                    <a:schemeClr val="bg1"/>
                  </a:solidFill>
                  <a:latin typeface="Segoe UI Semibold" panose="020B0702040204020203" pitchFamily="34" charset="0"/>
                  <a:cs typeface="Segoe UI Semibold" panose="020B0702040204020203" pitchFamily="34" charset="0"/>
                </a:rPr>
                <a:t>Manager</a:t>
              </a:r>
            </a:p>
          </p:txBody>
        </p:sp>
      </p:grpSp>
    </p:spTree>
    <p:extLst>
      <p:ext uri="{BB962C8B-B14F-4D97-AF65-F5344CB8AC3E}">
        <p14:creationId xmlns:p14="http://schemas.microsoft.com/office/powerpoint/2010/main" val="3071622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1" presetClass="entr" presetSubtype="0" fill="hold"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fade">
                                      <p:cBhvr>
                                        <p:cTn id="42" dur="500"/>
                                        <p:tgtEl>
                                          <p:spTgt spid="62"/>
                                        </p:tgtEl>
                                      </p:cBhvr>
                                    </p:animEffect>
                                  </p:childTnLst>
                                </p:cTn>
                              </p:par>
                              <p:par>
                                <p:cTn id="43" presetID="10" presetClass="entr" presetSubtype="0" fill="hold" nodeType="withEffect">
                                  <p:stCondLst>
                                    <p:cond delay="0"/>
                                  </p:stCondLst>
                                  <p:childTnLst>
                                    <p:set>
                                      <p:cBhvr>
                                        <p:cTn id="44" dur="1" fill="hold">
                                          <p:stCondLst>
                                            <p:cond delay="0"/>
                                          </p:stCondLst>
                                        </p:cTn>
                                        <p:tgtEl>
                                          <p:spTgt spid="59"/>
                                        </p:tgtEl>
                                        <p:attrNameLst>
                                          <p:attrName>style.visibility</p:attrName>
                                        </p:attrNameLst>
                                      </p:cBhvr>
                                      <p:to>
                                        <p:strVal val="visible"/>
                                      </p:to>
                                    </p:set>
                                    <p:animEffect transition="in" filter="fade">
                                      <p:cBhvr>
                                        <p:cTn id="45" dur="500"/>
                                        <p:tgtEl>
                                          <p:spTgt spid="59"/>
                                        </p:tgtEl>
                                      </p:cBhvr>
                                    </p:animEffect>
                                  </p:childTnLst>
                                </p:cTn>
                              </p:par>
                              <p:par>
                                <p:cTn id="46" presetID="10" presetClass="entr" presetSubtype="0" fill="hold" nodeType="with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fade">
                                      <p:cBhvr>
                                        <p:cTn id="48" dur="500"/>
                                        <p:tgtEl>
                                          <p:spTgt spid="6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48"/>
                                        </p:tgtEl>
                                        <p:attrNameLst>
                                          <p:attrName>style.visibility</p:attrName>
                                        </p:attrNameLst>
                                      </p:cBhvr>
                                      <p:to>
                                        <p:strVal val="visible"/>
                                      </p:to>
                                    </p:set>
                                    <p:animEffect transition="in" filter="fade">
                                      <p:cBhvr>
                                        <p:cTn id="56" dur="500"/>
                                        <p:tgtEl>
                                          <p:spTgt spid="14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animEffect transition="in" filter="fade">
                                      <p:cBhvr>
                                        <p:cTn id="59" dur="500"/>
                                        <p:tgtEl>
                                          <p:spTgt spid="4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99"/>
                                        </p:tgtEl>
                                        <p:attrNameLst>
                                          <p:attrName>style.visibility</p:attrName>
                                        </p:attrNameLst>
                                      </p:cBhvr>
                                      <p:to>
                                        <p:strVal val="visible"/>
                                      </p:to>
                                    </p:set>
                                    <p:animEffect transition="in" filter="fade">
                                      <p:cBhvr>
                                        <p:cTn id="64" dur="500"/>
                                        <p:tgtEl>
                                          <p:spTgt spid="99"/>
                                        </p:tgtEl>
                                      </p:cBhvr>
                                    </p:animEffect>
                                  </p:childTnLst>
                                </p:cTn>
                              </p:par>
                              <p:par>
                                <p:cTn id="65" presetID="10" presetClass="entr" presetSubtype="0" fill="hold" nodeType="withEffect">
                                  <p:stCondLst>
                                    <p:cond delay="0"/>
                                  </p:stCondLst>
                                  <p:childTnLst>
                                    <p:set>
                                      <p:cBhvr>
                                        <p:cTn id="66" dur="1" fill="hold">
                                          <p:stCondLst>
                                            <p:cond delay="0"/>
                                          </p:stCondLst>
                                        </p:cTn>
                                        <p:tgtEl>
                                          <p:spTgt spid="96"/>
                                        </p:tgtEl>
                                        <p:attrNameLst>
                                          <p:attrName>style.visibility</p:attrName>
                                        </p:attrNameLst>
                                      </p:cBhvr>
                                      <p:to>
                                        <p:strVal val="visible"/>
                                      </p:to>
                                    </p:set>
                                    <p:animEffect transition="in" filter="fade">
                                      <p:cBhvr>
                                        <p:cTn id="67" dur="500"/>
                                        <p:tgtEl>
                                          <p:spTgt spid="9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76"/>
                                        </p:tgtEl>
                                        <p:attrNameLst>
                                          <p:attrName>style.visibility</p:attrName>
                                        </p:attrNameLst>
                                      </p:cBhvr>
                                      <p:to>
                                        <p:strVal val="visible"/>
                                      </p:to>
                                    </p:set>
                                    <p:animEffect transition="in" filter="fade">
                                      <p:cBhvr>
                                        <p:cTn id="70" dur="500"/>
                                        <p:tgtEl>
                                          <p:spTgt spid="7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fade">
                                      <p:cBhvr>
                                        <p:cTn id="73" dur="500"/>
                                        <p:tgtEl>
                                          <p:spTgt spid="16"/>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41"/>
                                        </p:tgtEl>
                                        <p:attrNameLst>
                                          <p:attrName>style.visibility</p:attrName>
                                        </p:attrNameLst>
                                      </p:cBhvr>
                                      <p:to>
                                        <p:strVal val="visible"/>
                                      </p:to>
                                    </p:set>
                                    <p:animEffect transition="in" filter="fade">
                                      <p:cBhvr>
                                        <p:cTn id="78" dur="500"/>
                                        <p:tgtEl>
                                          <p:spTgt spid="141"/>
                                        </p:tgtEl>
                                      </p:cBhvr>
                                    </p:animEffect>
                                  </p:childTnLst>
                                </p:cTn>
                              </p:par>
                              <p:par>
                                <p:cTn id="79" presetID="10" presetClass="entr" presetSubtype="0" fill="hold" nodeType="withEffect">
                                  <p:stCondLst>
                                    <p:cond delay="0"/>
                                  </p:stCondLst>
                                  <p:childTnLst>
                                    <p:set>
                                      <p:cBhvr>
                                        <p:cTn id="80" dur="1" fill="hold">
                                          <p:stCondLst>
                                            <p:cond delay="0"/>
                                          </p:stCondLst>
                                        </p:cTn>
                                        <p:tgtEl>
                                          <p:spTgt spid="138"/>
                                        </p:tgtEl>
                                        <p:attrNameLst>
                                          <p:attrName>style.visibility</p:attrName>
                                        </p:attrNameLst>
                                      </p:cBhvr>
                                      <p:to>
                                        <p:strVal val="visible"/>
                                      </p:to>
                                    </p:set>
                                    <p:animEffect transition="in" filter="fade">
                                      <p:cBhvr>
                                        <p:cTn id="81" dur="500"/>
                                        <p:tgtEl>
                                          <p:spTgt spid="138"/>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fade">
                                      <p:cBhvr>
                                        <p:cTn id="84" dur="500"/>
                                        <p:tgtEl>
                                          <p:spTgt spid="17"/>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158"/>
                                        </p:tgtEl>
                                        <p:attrNameLst>
                                          <p:attrName>style.visibility</p:attrName>
                                        </p:attrNameLst>
                                      </p:cBhvr>
                                      <p:to>
                                        <p:strVal val="visible"/>
                                      </p:to>
                                    </p:set>
                                    <p:animEffect transition="in" filter="fade">
                                      <p:cBhvr>
                                        <p:cTn id="89" dur="500"/>
                                        <p:tgtEl>
                                          <p:spTgt spid="158"/>
                                        </p:tgtEl>
                                      </p:cBhvr>
                                    </p:animEffect>
                                  </p:childTnLst>
                                </p:cTn>
                              </p:par>
                              <p:par>
                                <p:cTn id="90" presetID="10" presetClass="entr" presetSubtype="0" fill="hold" nodeType="withEffect">
                                  <p:stCondLst>
                                    <p:cond delay="0"/>
                                  </p:stCondLst>
                                  <p:childTnLst>
                                    <p:set>
                                      <p:cBhvr>
                                        <p:cTn id="91" dur="1" fill="hold">
                                          <p:stCondLst>
                                            <p:cond delay="0"/>
                                          </p:stCondLst>
                                        </p:cTn>
                                        <p:tgtEl>
                                          <p:spTgt spid="161"/>
                                        </p:tgtEl>
                                        <p:attrNameLst>
                                          <p:attrName>style.visibility</p:attrName>
                                        </p:attrNameLst>
                                      </p:cBhvr>
                                      <p:to>
                                        <p:strVal val="visible"/>
                                      </p:to>
                                    </p:set>
                                    <p:animEffect transition="in" filter="fade">
                                      <p:cBhvr>
                                        <p:cTn id="92" dur="500"/>
                                        <p:tgtEl>
                                          <p:spTgt spid="161"/>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2"/>
                                        </p:tgtEl>
                                        <p:attrNameLst>
                                          <p:attrName>style.visibility</p:attrName>
                                        </p:attrNameLst>
                                      </p:cBhvr>
                                      <p:to>
                                        <p:strVal val="visible"/>
                                      </p:to>
                                    </p:set>
                                    <p:animEffect transition="in" filter="fade">
                                      <p:cBhvr>
                                        <p:cTn id="95" dur="500"/>
                                        <p:tgtEl>
                                          <p:spTgt spid="12"/>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119"/>
                                        </p:tgtEl>
                                        <p:attrNameLst>
                                          <p:attrName>style.visibility</p:attrName>
                                        </p:attrNameLst>
                                      </p:cBhvr>
                                      <p:to>
                                        <p:strVal val="visible"/>
                                      </p:to>
                                    </p:set>
                                    <p:animEffect transition="in" filter="fade">
                                      <p:cBhvr>
                                        <p:cTn id="100" dur="500"/>
                                        <p:tgtEl>
                                          <p:spTgt spid="119"/>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3"/>
                                        </p:tgtEl>
                                        <p:attrNameLst>
                                          <p:attrName>style.visibility</p:attrName>
                                        </p:attrNameLst>
                                      </p:cBhvr>
                                      <p:to>
                                        <p:strVal val="visible"/>
                                      </p:to>
                                    </p:set>
                                    <p:animEffect transition="in" filter="fade">
                                      <p:cBhvr>
                                        <p:cTn id="103" dur="500"/>
                                        <p:tgtEl>
                                          <p:spTgt spid="13"/>
                                        </p:tgtEl>
                                      </p:cBhvr>
                                    </p:animEffec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nodeType="clickEffect">
                                  <p:stCondLst>
                                    <p:cond delay="0"/>
                                  </p:stCondLst>
                                  <p:childTnLst>
                                    <p:set>
                                      <p:cBhvr>
                                        <p:cTn id="107" dur="1" fill="hold">
                                          <p:stCondLst>
                                            <p:cond delay="0"/>
                                          </p:stCondLst>
                                        </p:cTn>
                                        <p:tgtEl>
                                          <p:spTgt spid="18"/>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nodeType="clickEffect">
                                  <p:stCondLst>
                                    <p:cond delay="0"/>
                                  </p:stCondLst>
                                  <p:childTnLst>
                                    <p:set>
                                      <p:cBhvr>
                                        <p:cTn id="111" dur="1" fill="hold">
                                          <p:stCondLst>
                                            <p:cond delay="0"/>
                                          </p:stCondLst>
                                        </p:cTn>
                                        <p:tgtEl>
                                          <p:spTgt spid="21"/>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nodeType="clickEffect">
                                  <p:stCondLst>
                                    <p:cond delay="0"/>
                                  </p:stCondLst>
                                  <p:childTnLst>
                                    <p:set>
                                      <p:cBhvr>
                                        <p:cTn id="115" dur="1" fill="hold">
                                          <p:stCondLst>
                                            <p:cond delay="0"/>
                                          </p:stCondLst>
                                        </p:cTn>
                                        <p:tgtEl>
                                          <p:spTgt spid="29"/>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nodeType="clickEffect">
                                  <p:stCondLst>
                                    <p:cond delay="0"/>
                                  </p:stCondLst>
                                  <p:childTnLst>
                                    <p:set>
                                      <p:cBhvr>
                                        <p:cTn id="119" dur="1" fill="hold">
                                          <p:stCondLst>
                                            <p:cond delay="0"/>
                                          </p:stCondLst>
                                        </p:cTn>
                                        <p:tgtEl>
                                          <p:spTgt spid="36"/>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nodeType="clickEffect">
                                  <p:stCondLst>
                                    <p:cond delay="0"/>
                                  </p:stCondLst>
                                  <p:childTnLst>
                                    <p:set>
                                      <p:cBhvr>
                                        <p:cTn id="123" dur="1" fill="hold">
                                          <p:stCondLst>
                                            <p:cond delay="0"/>
                                          </p:stCondLst>
                                        </p:cTn>
                                        <p:tgtEl>
                                          <p:spTgt spid="43"/>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nodeType="clickEffect">
                                  <p:stCondLst>
                                    <p:cond delay="0"/>
                                  </p:stCondLst>
                                  <p:childTnLst>
                                    <p:set>
                                      <p:cBhvr>
                                        <p:cTn id="127" dur="1" fill="hold">
                                          <p:stCondLst>
                                            <p:cond delay="0"/>
                                          </p:stCondLst>
                                        </p:cTn>
                                        <p:tgtEl>
                                          <p:spTgt spid="46"/>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nodeType="clickEffect">
                                  <p:stCondLst>
                                    <p:cond delay="0"/>
                                  </p:stCondLst>
                                  <p:childTnLst>
                                    <p:set>
                                      <p:cBhvr>
                                        <p:cTn id="131" dur="1" fill="hold">
                                          <p:stCondLst>
                                            <p:cond delay="0"/>
                                          </p:stCondLst>
                                        </p:cTn>
                                        <p:tgtEl>
                                          <p:spTgt spid="73"/>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nodeType="clickEffect">
                                  <p:stCondLst>
                                    <p:cond delay="0"/>
                                  </p:stCondLst>
                                  <p:childTnLst>
                                    <p:set>
                                      <p:cBhvr>
                                        <p:cTn id="135" dur="1" fill="hold">
                                          <p:stCondLst>
                                            <p:cond delay="0"/>
                                          </p:stCondLst>
                                        </p:cTn>
                                        <p:tgtEl>
                                          <p:spTgt spid="39"/>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nodeType="clickEffect">
                                  <p:stCondLst>
                                    <p:cond delay="0"/>
                                  </p:stCondLst>
                                  <p:childTnLst>
                                    <p:set>
                                      <p:cBhvr>
                                        <p:cTn id="139" dur="1" fill="hold">
                                          <p:stCondLst>
                                            <p:cond delay="0"/>
                                          </p:stCondLst>
                                        </p:cTn>
                                        <p:tgtEl>
                                          <p:spTgt spid="77"/>
                                        </p:tgtEl>
                                        <p:attrNameLst>
                                          <p:attrName>style.visibility</p:attrName>
                                        </p:attrNameLst>
                                      </p:cBhvr>
                                      <p:to>
                                        <p:strVal val="visible"/>
                                      </p:to>
                                    </p:set>
                                  </p:childTnLst>
                                </p:cTn>
                              </p:par>
                              <p:par>
                                <p:cTn id="140" presetID="1" presetClass="entr" presetSubtype="0" fill="hold" nodeType="withEffect">
                                  <p:stCondLst>
                                    <p:cond delay="0"/>
                                  </p:stCondLst>
                                  <p:childTnLst>
                                    <p:set>
                                      <p:cBhvr>
                                        <p:cTn id="141" dur="1" fill="hold">
                                          <p:stCondLst>
                                            <p:cond delay="0"/>
                                          </p:stCondLst>
                                        </p:cTn>
                                        <p:tgtEl>
                                          <p:spTgt spid="86"/>
                                        </p:tgtEl>
                                        <p:attrNameLst>
                                          <p:attrName>style.visibility</p:attrName>
                                        </p:attrNameLst>
                                      </p:cBhvr>
                                      <p:to>
                                        <p:strVal val="visible"/>
                                      </p:to>
                                    </p:set>
                                  </p:childTnLst>
                                </p:cTn>
                              </p:par>
                            </p:childTnLst>
                          </p:cTn>
                        </p:par>
                      </p:childTnLst>
                    </p:cTn>
                  </p:par>
                  <p:par>
                    <p:cTn id="142" fill="hold">
                      <p:stCondLst>
                        <p:cond delay="indefinite"/>
                      </p:stCondLst>
                      <p:childTnLst>
                        <p:par>
                          <p:cTn id="143" fill="hold">
                            <p:stCondLst>
                              <p:cond delay="0"/>
                            </p:stCondLst>
                            <p:childTnLst>
                              <p:par>
                                <p:cTn id="144" presetID="1" presetClass="entr" presetSubtype="0" fill="hold" nodeType="clickEffect">
                                  <p:stCondLst>
                                    <p:cond delay="0"/>
                                  </p:stCondLst>
                                  <p:childTnLst>
                                    <p:set>
                                      <p:cBhvr>
                                        <p:cTn id="145" dur="1" fill="hold">
                                          <p:stCondLst>
                                            <p:cond delay="0"/>
                                          </p:stCondLst>
                                        </p:cTn>
                                        <p:tgtEl>
                                          <p:spTgt spid="83"/>
                                        </p:tgtEl>
                                        <p:attrNameLst>
                                          <p:attrName>style.visibility</p:attrName>
                                        </p:attrNameLst>
                                      </p:cBhvr>
                                      <p:to>
                                        <p:strVal val="visible"/>
                                      </p:to>
                                    </p:set>
                                  </p:childTnLst>
                                </p:cTn>
                              </p:par>
                              <p:par>
                                <p:cTn id="146" presetID="1" presetClass="entr" presetSubtype="0" fill="hold" nodeType="withEffect">
                                  <p:stCondLst>
                                    <p:cond delay="0"/>
                                  </p:stCondLst>
                                  <p:childTnLst>
                                    <p:set>
                                      <p:cBhvr>
                                        <p:cTn id="147" dur="1" fill="hold">
                                          <p:stCondLst>
                                            <p:cond delay="0"/>
                                          </p:stCondLst>
                                        </p:cTn>
                                        <p:tgtEl>
                                          <p:spTgt spid="80"/>
                                        </p:tgtEl>
                                        <p:attrNameLst>
                                          <p:attrName>style.visibility</p:attrName>
                                        </p:attrNameLst>
                                      </p:cBhvr>
                                      <p:to>
                                        <p:strVal val="visible"/>
                                      </p:to>
                                    </p:set>
                                  </p:childTnLst>
                                </p:cTn>
                              </p:par>
                            </p:childTnLst>
                          </p:cTn>
                        </p:par>
                      </p:childTnLst>
                    </p:cTn>
                  </p:par>
                  <p:par>
                    <p:cTn id="148" fill="hold">
                      <p:stCondLst>
                        <p:cond delay="indefinite"/>
                      </p:stCondLst>
                      <p:childTnLst>
                        <p:par>
                          <p:cTn id="149" fill="hold">
                            <p:stCondLst>
                              <p:cond delay="0"/>
                            </p:stCondLst>
                            <p:childTnLst>
                              <p:par>
                                <p:cTn id="150" presetID="1" presetClass="entr" presetSubtype="0" fill="hold" nodeType="clickEffect">
                                  <p:stCondLst>
                                    <p:cond delay="0"/>
                                  </p:stCondLst>
                                  <p:childTnLst>
                                    <p:set>
                                      <p:cBhvr>
                                        <p:cTn id="151" dur="1" fill="hold">
                                          <p:stCondLst>
                                            <p:cond delay="0"/>
                                          </p:stCondLst>
                                        </p:cTn>
                                        <p:tgtEl>
                                          <p:spTgt spid="177"/>
                                        </p:tgtEl>
                                        <p:attrNameLst>
                                          <p:attrName>style.visibility</p:attrName>
                                        </p:attrNameLst>
                                      </p:cBhvr>
                                      <p:to>
                                        <p:strVal val="visible"/>
                                      </p:to>
                                    </p:set>
                                  </p:childTnLst>
                                </p:cTn>
                              </p:par>
                            </p:childTnLst>
                          </p:cTn>
                        </p:par>
                      </p:childTnLst>
                    </p:cTn>
                  </p:par>
                  <p:par>
                    <p:cTn id="152" fill="hold">
                      <p:stCondLst>
                        <p:cond delay="indefinite"/>
                      </p:stCondLst>
                      <p:childTnLst>
                        <p:par>
                          <p:cTn id="153" fill="hold">
                            <p:stCondLst>
                              <p:cond delay="0"/>
                            </p:stCondLst>
                            <p:childTnLst>
                              <p:par>
                                <p:cTn id="154" presetID="1" presetClass="entr" presetSubtype="0" fill="hold" nodeType="clickEffect">
                                  <p:stCondLst>
                                    <p:cond delay="0"/>
                                  </p:stCondLst>
                                  <p:childTnLst>
                                    <p:set>
                                      <p:cBhvr>
                                        <p:cTn id="155"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2" grpId="0"/>
      <p:bldP spid="13" grpId="0"/>
      <p:bldP spid="14" grpId="0"/>
      <p:bldP spid="15" grpId="0"/>
      <p:bldP spid="16" grpId="0"/>
      <p:bldP spid="17" grpId="0"/>
      <p:bldP spid="40" grpId="0"/>
      <p:bldP spid="7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70CE566-A1AE-46E7-A12A-49194C658A7D}"/>
              </a:ext>
            </a:extLst>
          </p:cNvPr>
          <p:cNvSpPr/>
          <p:nvPr/>
        </p:nvSpPr>
        <p:spPr>
          <a:xfrm>
            <a:off x="3215680" y="1028734"/>
            <a:ext cx="5856651" cy="422446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7" name="Rectangle 6">
            <a:extLst>
              <a:ext uri="{FF2B5EF4-FFF2-40B4-BE49-F238E27FC236}">
                <a16:creationId xmlns:a16="http://schemas.microsoft.com/office/drawing/2014/main" id="{E0D6CCA9-2154-470D-9001-70EC82E549DF}"/>
              </a:ext>
            </a:extLst>
          </p:cNvPr>
          <p:cNvSpPr/>
          <p:nvPr/>
        </p:nvSpPr>
        <p:spPr>
          <a:xfrm>
            <a:off x="3534151" y="4083927"/>
            <a:ext cx="2581109" cy="77427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2400" dirty="0"/>
          </a:p>
        </p:txBody>
      </p:sp>
      <p:sp>
        <p:nvSpPr>
          <p:cNvPr id="8" name="Rectangle 7">
            <a:extLst>
              <a:ext uri="{FF2B5EF4-FFF2-40B4-BE49-F238E27FC236}">
                <a16:creationId xmlns:a16="http://schemas.microsoft.com/office/drawing/2014/main" id="{1A88F73F-328C-4775-894D-B8CF67A65506}"/>
              </a:ext>
            </a:extLst>
          </p:cNvPr>
          <p:cNvSpPr/>
          <p:nvPr/>
        </p:nvSpPr>
        <p:spPr>
          <a:xfrm>
            <a:off x="6303240" y="4094885"/>
            <a:ext cx="2581109" cy="7747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2400" dirty="0"/>
          </a:p>
        </p:txBody>
      </p:sp>
      <p:sp>
        <p:nvSpPr>
          <p:cNvPr id="9" name="Rectangle 8">
            <a:extLst>
              <a:ext uri="{FF2B5EF4-FFF2-40B4-BE49-F238E27FC236}">
                <a16:creationId xmlns:a16="http://schemas.microsoft.com/office/drawing/2014/main" id="{A6017D10-5B4F-4F17-8B2C-4310994F944B}"/>
              </a:ext>
            </a:extLst>
          </p:cNvPr>
          <p:cNvSpPr/>
          <p:nvPr/>
        </p:nvSpPr>
        <p:spPr>
          <a:xfrm>
            <a:off x="3534151" y="2315901"/>
            <a:ext cx="2581109" cy="53542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VIP: prod-slot</a:t>
            </a:r>
          </a:p>
        </p:txBody>
      </p:sp>
      <p:sp>
        <p:nvSpPr>
          <p:cNvPr id="10" name="Rectangle 9">
            <a:extLst>
              <a:ext uri="{FF2B5EF4-FFF2-40B4-BE49-F238E27FC236}">
                <a16:creationId xmlns:a16="http://schemas.microsoft.com/office/drawing/2014/main" id="{64DABD4A-3388-41EE-9A15-2282572E4560}"/>
              </a:ext>
            </a:extLst>
          </p:cNvPr>
          <p:cNvSpPr/>
          <p:nvPr/>
        </p:nvSpPr>
        <p:spPr>
          <a:xfrm>
            <a:off x="6323412" y="2317512"/>
            <a:ext cx="2581109" cy="53542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VIP: blue-slot</a:t>
            </a:r>
          </a:p>
        </p:txBody>
      </p:sp>
      <p:sp>
        <p:nvSpPr>
          <p:cNvPr id="6" name="Oval 5">
            <a:extLst>
              <a:ext uri="{FF2B5EF4-FFF2-40B4-BE49-F238E27FC236}">
                <a16:creationId xmlns:a16="http://schemas.microsoft.com/office/drawing/2014/main" id="{83A05C18-5D8A-4F91-B270-CE40D0DA5463}"/>
              </a:ext>
            </a:extLst>
          </p:cNvPr>
          <p:cNvSpPr/>
          <p:nvPr/>
        </p:nvSpPr>
        <p:spPr>
          <a:xfrm>
            <a:off x="854780" y="363605"/>
            <a:ext cx="1344149" cy="5760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User</a:t>
            </a:r>
          </a:p>
        </p:txBody>
      </p:sp>
      <p:cxnSp>
        <p:nvCxnSpPr>
          <p:cNvPr id="16" name="Connector: Elbow 15">
            <a:extLst>
              <a:ext uri="{FF2B5EF4-FFF2-40B4-BE49-F238E27FC236}">
                <a16:creationId xmlns:a16="http://schemas.microsoft.com/office/drawing/2014/main" id="{AC790B57-EE37-4AD4-B8C1-04D8A7C8793D}"/>
              </a:ext>
            </a:extLst>
          </p:cNvPr>
          <p:cNvCxnSpPr>
            <a:cxnSpLocks/>
            <a:stCxn id="6" idx="6"/>
            <a:endCxn id="36" idx="0"/>
          </p:cNvCxnSpPr>
          <p:nvPr/>
        </p:nvCxnSpPr>
        <p:spPr>
          <a:xfrm>
            <a:off x="2198929" y="651637"/>
            <a:ext cx="3936873" cy="239845"/>
          </a:xfrm>
          <a:prstGeom prst="bent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C122290-6A67-4FEB-9BCE-455AC24DEDF5}"/>
              </a:ext>
            </a:extLst>
          </p:cNvPr>
          <p:cNvSpPr txBox="1"/>
          <p:nvPr/>
        </p:nvSpPr>
        <p:spPr>
          <a:xfrm>
            <a:off x="2590601" y="39676"/>
            <a:ext cx="4371453" cy="461665"/>
          </a:xfrm>
          <a:prstGeom prst="rect">
            <a:avLst/>
          </a:prstGeom>
          <a:noFill/>
          <a:ln w="25400">
            <a:solidFill>
              <a:schemeClr val="tx1"/>
            </a:solidFill>
          </a:ln>
        </p:spPr>
        <p:txBody>
          <a:bodyPr wrap="none" rtlCol="0">
            <a:spAutoFit/>
          </a:bodyPr>
          <a:lstStyle/>
          <a:p>
            <a:r>
              <a:rPr lang="en-US" sz="2400" dirty="0">
                <a:solidFill>
                  <a:schemeClr val="bg1"/>
                </a:solidFill>
              </a:rPr>
              <a:t>partsunlimited.azurewebsites.net</a:t>
            </a:r>
          </a:p>
        </p:txBody>
      </p:sp>
      <p:cxnSp>
        <p:nvCxnSpPr>
          <p:cNvPr id="26" name="Connector: Elbow 25">
            <a:extLst>
              <a:ext uri="{FF2B5EF4-FFF2-40B4-BE49-F238E27FC236}">
                <a16:creationId xmlns:a16="http://schemas.microsoft.com/office/drawing/2014/main" id="{AC2AAF63-5CA0-4E49-8554-30A0F13D74AB}"/>
              </a:ext>
            </a:extLst>
          </p:cNvPr>
          <p:cNvCxnSpPr>
            <a:cxnSpLocks/>
            <a:stCxn id="7" idx="2"/>
            <a:endCxn id="44" idx="0"/>
          </p:cNvCxnSpPr>
          <p:nvPr/>
        </p:nvCxnSpPr>
        <p:spPr>
          <a:xfrm rot="16200000" flipH="1">
            <a:off x="5073038" y="4609870"/>
            <a:ext cx="822539" cy="1319202"/>
          </a:xfrm>
          <a:prstGeom prst="bentConnector3">
            <a:avLst>
              <a:gd name="adj1" fmla="val 71175"/>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CE82F39B-B3D3-47BA-8E25-A033D0837EA1}"/>
              </a:ext>
            </a:extLst>
          </p:cNvPr>
          <p:cNvCxnSpPr>
            <a:cxnSpLocks/>
            <a:stCxn id="8" idx="2"/>
            <a:endCxn id="44" idx="0"/>
          </p:cNvCxnSpPr>
          <p:nvPr/>
        </p:nvCxnSpPr>
        <p:spPr>
          <a:xfrm rot="5400000">
            <a:off x="6463314" y="4550260"/>
            <a:ext cx="811076" cy="1449887"/>
          </a:xfrm>
          <a:prstGeom prst="bentConnector3">
            <a:avLst>
              <a:gd name="adj1" fmla="val 70707"/>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 name="Flowchart: Terminator 12">
            <a:extLst>
              <a:ext uri="{FF2B5EF4-FFF2-40B4-BE49-F238E27FC236}">
                <a16:creationId xmlns:a16="http://schemas.microsoft.com/office/drawing/2014/main" id="{7DE24F83-059F-4273-841F-1F97DDA85636}"/>
              </a:ext>
            </a:extLst>
          </p:cNvPr>
          <p:cNvSpPr/>
          <p:nvPr/>
        </p:nvSpPr>
        <p:spPr>
          <a:xfrm>
            <a:off x="3783808" y="3456897"/>
            <a:ext cx="2055491" cy="439919"/>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a:t>foo: bar</a:t>
            </a:r>
          </a:p>
        </p:txBody>
      </p:sp>
      <p:grpSp>
        <p:nvGrpSpPr>
          <p:cNvPr id="64" name="Group 63">
            <a:extLst>
              <a:ext uri="{FF2B5EF4-FFF2-40B4-BE49-F238E27FC236}">
                <a16:creationId xmlns:a16="http://schemas.microsoft.com/office/drawing/2014/main" id="{91977042-2988-490C-8547-05314445C5C7}"/>
              </a:ext>
            </a:extLst>
          </p:cNvPr>
          <p:cNvGrpSpPr/>
          <p:nvPr/>
        </p:nvGrpSpPr>
        <p:grpSpPr>
          <a:xfrm>
            <a:off x="3796961" y="2963292"/>
            <a:ext cx="2068641" cy="424709"/>
            <a:chOff x="2847720" y="2222469"/>
            <a:chExt cx="1551481" cy="318532"/>
          </a:xfrm>
        </p:grpSpPr>
        <p:sp>
          <p:nvSpPr>
            <p:cNvPr id="14" name="Flowchart: Terminator 13">
              <a:extLst>
                <a:ext uri="{FF2B5EF4-FFF2-40B4-BE49-F238E27FC236}">
                  <a16:creationId xmlns:a16="http://schemas.microsoft.com/office/drawing/2014/main" id="{72B03157-7CCE-444F-B665-297AF87FFD49}"/>
                </a:ext>
              </a:extLst>
            </p:cNvPr>
            <p:cNvSpPr/>
            <p:nvPr/>
          </p:nvSpPr>
          <p:spPr>
            <a:xfrm>
              <a:off x="2847720" y="2222469"/>
              <a:ext cx="1541618" cy="318532"/>
            </a:xfrm>
            <a:prstGeom prst="flowChartTerminator">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400" dirty="0"/>
                <a:t>slot: prod</a:t>
              </a:r>
            </a:p>
          </p:txBody>
        </p:sp>
        <p:sp>
          <p:nvSpPr>
            <p:cNvPr id="45" name="Rectangle 44">
              <a:extLst>
                <a:ext uri="{FF2B5EF4-FFF2-40B4-BE49-F238E27FC236}">
                  <a16:creationId xmlns:a16="http://schemas.microsoft.com/office/drawing/2014/main" id="{3BE6DF65-6943-45D1-8781-EFB656844392}"/>
                </a:ext>
              </a:extLst>
            </p:cNvPr>
            <p:cNvSpPr/>
            <p:nvPr/>
          </p:nvSpPr>
          <p:spPr>
            <a:xfrm rot="20473947">
              <a:off x="4284513" y="2223098"/>
              <a:ext cx="114688" cy="144016"/>
            </a:xfrm>
            <a:prstGeom prst="rect">
              <a:avLst/>
            </a:prstGeom>
            <a:solidFill>
              <a:srgbClr val="FFFF00"/>
            </a:soli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2400"/>
            </a:p>
          </p:txBody>
        </p:sp>
      </p:grpSp>
      <p:sp>
        <p:nvSpPr>
          <p:cNvPr id="11" name="Flowchart: Terminator 10">
            <a:extLst>
              <a:ext uri="{FF2B5EF4-FFF2-40B4-BE49-F238E27FC236}">
                <a16:creationId xmlns:a16="http://schemas.microsoft.com/office/drawing/2014/main" id="{85CA6A5B-55EC-422E-BF2A-CAABF61CD7CE}"/>
              </a:ext>
            </a:extLst>
          </p:cNvPr>
          <p:cNvSpPr/>
          <p:nvPr/>
        </p:nvSpPr>
        <p:spPr>
          <a:xfrm>
            <a:off x="6593294" y="3463449"/>
            <a:ext cx="1970141" cy="439919"/>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a:t>foo: zap</a:t>
            </a:r>
          </a:p>
        </p:txBody>
      </p:sp>
      <p:grpSp>
        <p:nvGrpSpPr>
          <p:cNvPr id="66" name="Group 65">
            <a:extLst>
              <a:ext uri="{FF2B5EF4-FFF2-40B4-BE49-F238E27FC236}">
                <a16:creationId xmlns:a16="http://schemas.microsoft.com/office/drawing/2014/main" id="{4D21C7FA-5747-4F21-B3AB-ACB7990CF316}"/>
              </a:ext>
            </a:extLst>
          </p:cNvPr>
          <p:cNvGrpSpPr/>
          <p:nvPr/>
        </p:nvGrpSpPr>
        <p:grpSpPr>
          <a:xfrm>
            <a:off x="6608725" y="2967033"/>
            <a:ext cx="2018460" cy="427521"/>
            <a:chOff x="4956543" y="2225274"/>
            <a:chExt cx="1513845" cy="320641"/>
          </a:xfrm>
        </p:grpSpPr>
        <p:sp>
          <p:nvSpPr>
            <p:cNvPr id="12" name="Flowchart: Terminator 11">
              <a:extLst>
                <a:ext uri="{FF2B5EF4-FFF2-40B4-BE49-F238E27FC236}">
                  <a16:creationId xmlns:a16="http://schemas.microsoft.com/office/drawing/2014/main" id="{DE0B3261-B8A6-43CE-8105-788743DD1448}"/>
                </a:ext>
              </a:extLst>
            </p:cNvPr>
            <p:cNvSpPr/>
            <p:nvPr/>
          </p:nvSpPr>
          <p:spPr>
            <a:xfrm>
              <a:off x="4956543" y="2227383"/>
              <a:ext cx="1477606" cy="318532"/>
            </a:xfrm>
            <a:prstGeom prst="flowChartTermina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t>slot: blue</a:t>
              </a:r>
            </a:p>
          </p:txBody>
        </p:sp>
        <p:sp>
          <p:nvSpPr>
            <p:cNvPr id="47" name="Rectangle 46">
              <a:extLst>
                <a:ext uri="{FF2B5EF4-FFF2-40B4-BE49-F238E27FC236}">
                  <a16:creationId xmlns:a16="http://schemas.microsoft.com/office/drawing/2014/main" id="{7A2E7C6F-A006-45DD-BA8F-290FCCB0C176}"/>
                </a:ext>
              </a:extLst>
            </p:cNvPr>
            <p:cNvSpPr/>
            <p:nvPr/>
          </p:nvSpPr>
          <p:spPr>
            <a:xfrm rot="20473947">
              <a:off x="6360462" y="2225274"/>
              <a:ext cx="109926" cy="144016"/>
            </a:xfrm>
            <a:prstGeom prst="rect">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cxnSp>
        <p:nvCxnSpPr>
          <p:cNvPr id="50" name="Connector: Elbow 49">
            <a:extLst>
              <a:ext uri="{FF2B5EF4-FFF2-40B4-BE49-F238E27FC236}">
                <a16:creationId xmlns:a16="http://schemas.microsoft.com/office/drawing/2014/main" id="{5CC891D8-411D-4ABA-ADA2-E000801FA971}"/>
              </a:ext>
            </a:extLst>
          </p:cNvPr>
          <p:cNvCxnSpPr>
            <a:cxnSpLocks/>
            <a:stCxn id="2" idx="2"/>
            <a:endCxn id="9" idx="0"/>
          </p:cNvCxnSpPr>
          <p:nvPr/>
        </p:nvCxnSpPr>
        <p:spPr>
          <a:xfrm rot="5400000">
            <a:off x="5215288" y="1395386"/>
            <a:ext cx="529933" cy="1311096"/>
          </a:xfrm>
          <a:prstGeom prst="bentConnector3">
            <a:avLst>
              <a:gd name="adj1" fmla="val 49999"/>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E5B6F35D-DDA9-40D6-9E59-7958993D5625}"/>
              </a:ext>
            </a:extLst>
          </p:cNvPr>
          <p:cNvCxnSpPr>
            <a:cxnSpLocks/>
            <a:stCxn id="2" idx="2"/>
            <a:endCxn id="10" idx="0"/>
          </p:cNvCxnSpPr>
          <p:nvPr/>
        </p:nvCxnSpPr>
        <p:spPr>
          <a:xfrm rot="16200000" flipH="1">
            <a:off x="6609112" y="1312657"/>
            <a:ext cx="531544" cy="1478165"/>
          </a:xfrm>
          <a:prstGeom prst="bent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716027A6-2DD0-45B9-9E41-B0999E519917}"/>
              </a:ext>
            </a:extLst>
          </p:cNvPr>
          <p:cNvSpPr txBox="1"/>
          <p:nvPr/>
        </p:nvSpPr>
        <p:spPr>
          <a:xfrm>
            <a:off x="4251127" y="1717178"/>
            <a:ext cx="651140" cy="461665"/>
          </a:xfrm>
          <a:prstGeom prst="rect">
            <a:avLst/>
          </a:prstGeom>
          <a:noFill/>
        </p:spPr>
        <p:txBody>
          <a:bodyPr wrap="none" rtlCol="0">
            <a:spAutoFit/>
          </a:bodyPr>
          <a:lstStyle/>
          <a:p>
            <a:r>
              <a:rPr lang="en-US" sz="2400" dirty="0"/>
              <a:t>100</a:t>
            </a:r>
          </a:p>
        </p:txBody>
      </p:sp>
      <p:sp>
        <p:nvSpPr>
          <p:cNvPr id="56" name="TextBox 55">
            <a:extLst>
              <a:ext uri="{FF2B5EF4-FFF2-40B4-BE49-F238E27FC236}">
                <a16:creationId xmlns:a16="http://schemas.microsoft.com/office/drawing/2014/main" id="{F1770EDE-3F24-454C-9859-B3052AA0F563}"/>
              </a:ext>
            </a:extLst>
          </p:cNvPr>
          <p:cNvSpPr txBox="1"/>
          <p:nvPr/>
        </p:nvSpPr>
        <p:spPr>
          <a:xfrm>
            <a:off x="7665997" y="1692983"/>
            <a:ext cx="340158" cy="461665"/>
          </a:xfrm>
          <a:prstGeom prst="rect">
            <a:avLst/>
          </a:prstGeom>
          <a:noFill/>
        </p:spPr>
        <p:txBody>
          <a:bodyPr wrap="none" rtlCol="0">
            <a:spAutoFit/>
          </a:bodyPr>
          <a:lstStyle/>
          <a:p>
            <a:r>
              <a:rPr lang="en-US" sz="2400" dirty="0"/>
              <a:t>0</a:t>
            </a:r>
          </a:p>
        </p:txBody>
      </p:sp>
      <p:sp>
        <p:nvSpPr>
          <p:cNvPr id="57" name="TextBox 56">
            <a:extLst>
              <a:ext uri="{FF2B5EF4-FFF2-40B4-BE49-F238E27FC236}">
                <a16:creationId xmlns:a16="http://schemas.microsoft.com/office/drawing/2014/main" id="{C252DCE0-EEB0-420E-8FF8-2E91ED4D1FCE}"/>
              </a:ext>
            </a:extLst>
          </p:cNvPr>
          <p:cNvSpPr txBox="1"/>
          <p:nvPr/>
        </p:nvSpPr>
        <p:spPr>
          <a:xfrm>
            <a:off x="4404179" y="1713321"/>
            <a:ext cx="588195" cy="461665"/>
          </a:xfrm>
          <a:prstGeom prst="rect">
            <a:avLst/>
          </a:prstGeom>
          <a:noFill/>
        </p:spPr>
        <p:txBody>
          <a:bodyPr wrap="square" rtlCol="0">
            <a:spAutoFit/>
          </a:bodyPr>
          <a:lstStyle/>
          <a:p>
            <a:r>
              <a:rPr lang="en-US" sz="2400" dirty="0"/>
              <a:t>80</a:t>
            </a:r>
          </a:p>
        </p:txBody>
      </p:sp>
      <p:sp>
        <p:nvSpPr>
          <p:cNvPr id="58" name="TextBox 57">
            <a:extLst>
              <a:ext uri="{FF2B5EF4-FFF2-40B4-BE49-F238E27FC236}">
                <a16:creationId xmlns:a16="http://schemas.microsoft.com/office/drawing/2014/main" id="{B7CAE36F-7579-40D6-B00B-913F9A49C0D0}"/>
              </a:ext>
            </a:extLst>
          </p:cNvPr>
          <p:cNvSpPr txBox="1"/>
          <p:nvPr/>
        </p:nvSpPr>
        <p:spPr>
          <a:xfrm>
            <a:off x="7586594" y="1692984"/>
            <a:ext cx="495649" cy="461665"/>
          </a:xfrm>
          <a:prstGeom prst="rect">
            <a:avLst/>
          </a:prstGeom>
          <a:noFill/>
        </p:spPr>
        <p:txBody>
          <a:bodyPr wrap="none" rtlCol="0">
            <a:spAutoFit/>
          </a:bodyPr>
          <a:lstStyle/>
          <a:p>
            <a:r>
              <a:rPr lang="en-US" sz="2400" dirty="0"/>
              <a:t>20</a:t>
            </a:r>
          </a:p>
        </p:txBody>
      </p:sp>
      <p:sp>
        <p:nvSpPr>
          <p:cNvPr id="61" name="TextBox 60">
            <a:extLst>
              <a:ext uri="{FF2B5EF4-FFF2-40B4-BE49-F238E27FC236}">
                <a16:creationId xmlns:a16="http://schemas.microsoft.com/office/drawing/2014/main" id="{97EEA2A0-3140-40B1-84BF-C9F2291492D5}"/>
              </a:ext>
            </a:extLst>
          </p:cNvPr>
          <p:cNvSpPr txBox="1"/>
          <p:nvPr/>
        </p:nvSpPr>
        <p:spPr>
          <a:xfrm>
            <a:off x="4501357" y="1714127"/>
            <a:ext cx="384043" cy="461665"/>
          </a:xfrm>
          <a:prstGeom prst="rect">
            <a:avLst/>
          </a:prstGeom>
          <a:noFill/>
        </p:spPr>
        <p:txBody>
          <a:bodyPr wrap="square" rtlCol="0">
            <a:spAutoFit/>
          </a:bodyPr>
          <a:lstStyle/>
          <a:p>
            <a:r>
              <a:rPr lang="en-US" sz="2400" dirty="0"/>
              <a:t>0</a:t>
            </a:r>
          </a:p>
        </p:txBody>
      </p:sp>
      <p:sp>
        <p:nvSpPr>
          <p:cNvPr id="63" name="TextBox 62">
            <a:extLst>
              <a:ext uri="{FF2B5EF4-FFF2-40B4-BE49-F238E27FC236}">
                <a16:creationId xmlns:a16="http://schemas.microsoft.com/office/drawing/2014/main" id="{AB2C9867-90D9-4498-84CE-9FDBA68FF653}"/>
              </a:ext>
            </a:extLst>
          </p:cNvPr>
          <p:cNvSpPr txBox="1"/>
          <p:nvPr/>
        </p:nvSpPr>
        <p:spPr>
          <a:xfrm>
            <a:off x="7533165" y="1695163"/>
            <a:ext cx="809984" cy="461665"/>
          </a:xfrm>
          <a:prstGeom prst="rect">
            <a:avLst/>
          </a:prstGeom>
          <a:noFill/>
        </p:spPr>
        <p:txBody>
          <a:bodyPr wrap="square" rtlCol="0">
            <a:spAutoFit/>
          </a:bodyPr>
          <a:lstStyle/>
          <a:p>
            <a:r>
              <a:rPr lang="en-US" sz="2400" dirty="0"/>
              <a:t>100</a:t>
            </a:r>
          </a:p>
        </p:txBody>
      </p:sp>
      <p:sp>
        <p:nvSpPr>
          <p:cNvPr id="15" name="Flowchart: Multidocument 14">
            <a:extLst>
              <a:ext uri="{FF2B5EF4-FFF2-40B4-BE49-F238E27FC236}">
                <a16:creationId xmlns:a16="http://schemas.microsoft.com/office/drawing/2014/main" id="{EBFEECBD-6316-4C1F-BE58-70D71608D970}"/>
              </a:ext>
            </a:extLst>
          </p:cNvPr>
          <p:cNvSpPr/>
          <p:nvPr/>
        </p:nvSpPr>
        <p:spPr>
          <a:xfrm>
            <a:off x="4289490" y="4175459"/>
            <a:ext cx="1175284" cy="511999"/>
          </a:xfrm>
          <a:prstGeom prst="flowChartMultidocumen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1.0.0</a:t>
            </a:r>
          </a:p>
        </p:txBody>
      </p:sp>
      <p:sp>
        <p:nvSpPr>
          <p:cNvPr id="38" name="Flowchart: Multidocument 37">
            <a:extLst>
              <a:ext uri="{FF2B5EF4-FFF2-40B4-BE49-F238E27FC236}">
                <a16:creationId xmlns:a16="http://schemas.microsoft.com/office/drawing/2014/main" id="{BFDB3725-3ED5-4988-B003-F5DC333A3E4E}"/>
              </a:ext>
            </a:extLst>
          </p:cNvPr>
          <p:cNvSpPr/>
          <p:nvPr/>
        </p:nvSpPr>
        <p:spPr>
          <a:xfrm>
            <a:off x="7087570" y="4238321"/>
            <a:ext cx="1175284" cy="511999"/>
          </a:xfrm>
          <a:prstGeom prst="flowChartMultidocumen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1.0.1</a:t>
            </a:r>
          </a:p>
        </p:txBody>
      </p:sp>
      <p:sp>
        <p:nvSpPr>
          <p:cNvPr id="39" name="Flowchart: Multidocument 38">
            <a:extLst>
              <a:ext uri="{FF2B5EF4-FFF2-40B4-BE49-F238E27FC236}">
                <a16:creationId xmlns:a16="http://schemas.microsoft.com/office/drawing/2014/main" id="{D54D16CB-989D-4602-9293-3180D49CD4E2}"/>
              </a:ext>
            </a:extLst>
          </p:cNvPr>
          <p:cNvSpPr/>
          <p:nvPr/>
        </p:nvSpPr>
        <p:spPr>
          <a:xfrm>
            <a:off x="4289490" y="4181861"/>
            <a:ext cx="1175284" cy="511999"/>
          </a:xfrm>
          <a:prstGeom prst="flowChartMultidocumen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1.0.2</a:t>
            </a:r>
          </a:p>
        </p:txBody>
      </p:sp>
      <p:grpSp>
        <p:nvGrpSpPr>
          <p:cNvPr id="3" name="Group 2">
            <a:extLst>
              <a:ext uri="{FF2B5EF4-FFF2-40B4-BE49-F238E27FC236}">
                <a16:creationId xmlns:a16="http://schemas.microsoft.com/office/drawing/2014/main" id="{840ABEAB-CD15-42B7-A0EF-36EA453F4461}"/>
              </a:ext>
            </a:extLst>
          </p:cNvPr>
          <p:cNvGrpSpPr/>
          <p:nvPr/>
        </p:nvGrpSpPr>
        <p:grpSpPr>
          <a:xfrm>
            <a:off x="5309550" y="891482"/>
            <a:ext cx="1652504" cy="894486"/>
            <a:chOff x="9721250" y="1028182"/>
            <a:chExt cx="1652504" cy="894486"/>
          </a:xfrm>
        </p:grpSpPr>
        <p:pic>
          <p:nvPicPr>
            <p:cNvPr id="36" name="Graphic 35">
              <a:extLst>
                <a:ext uri="{FF2B5EF4-FFF2-40B4-BE49-F238E27FC236}">
                  <a16:creationId xmlns:a16="http://schemas.microsoft.com/office/drawing/2014/main" id="{31BB7DF9-4506-4436-AA68-1971E2397A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69881" y="1028182"/>
              <a:ext cx="555242" cy="555242"/>
            </a:xfrm>
            <a:prstGeom prst="rect">
              <a:avLst/>
            </a:prstGeom>
          </p:spPr>
        </p:pic>
        <p:sp>
          <p:nvSpPr>
            <p:cNvPr id="2" name="TextBox 1">
              <a:extLst>
                <a:ext uri="{FF2B5EF4-FFF2-40B4-BE49-F238E27FC236}">
                  <a16:creationId xmlns:a16="http://schemas.microsoft.com/office/drawing/2014/main" id="{8CCF5A6C-1AAC-4AD3-9091-BD36B2666BDA}"/>
                </a:ext>
              </a:extLst>
            </p:cNvPr>
            <p:cNvSpPr txBox="1"/>
            <p:nvPr/>
          </p:nvSpPr>
          <p:spPr>
            <a:xfrm>
              <a:off x="9721250" y="1553336"/>
              <a:ext cx="1652504" cy="369332"/>
            </a:xfrm>
            <a:prstGeom prst="rect">
              <a:avLst/>
            </a:prstGeom>
            <a:noFill/>
          </p:spPr>
          <p:txBody>
            <a:bodyPr wrap="none" rtlCol="0">
              <a:spAutoFit/>
            </a:bodyPr>
            <a:lstStyle/>
            <a:p>
              <a:r>
                <a:rPr lang="en-US" dirty="0">
                  <a:solidFill>
                    <a:schemeClr val="bg1"/>
                  </a:solidFill>
                </a:rPr>
                <a:t>Traffic Manager</a:t>
              </a:r>
            </a:p>
          </p:txBody>
        </p:sp>
      </p:grpSp>
      <p:grpSp>
        <p:nvGrpSpPr>
          <p:cNvPr id="43" name="Group 42">
            <a:extLst>
              <a:ext uri="{FF2B5EF4-FFF2-40B4-BE49-F238E27FC236}">
                <a16:creationId xmlns:a16="http://schemas.microsoft.com/office/drawing/2014/main" id="{812E9095-069A-4914-8ADA-35C9621BDEBE}"/>
              </a:ext>
            </a:extLst>
          </p:cNvPr>
          <p:cNvGrpSpPr/>
          <p:nvPr/>
        </p:nvGrpSpPr>
        <p:grpSpPr>
          <a:xfrm>
            <a:off x="5487433" y="5680741"/>
            <a:ext cx="1381467" cy="1060290"/>
            <a:chOff x="3798043" y="5218650"/>
            <a:chExt cx="1381467" cy="1060290"/>
          </a:xfrm>
        </p:grpSpPr>
        <p:pic>
          <p:nvPicPr>
            <p:cNvPr id="44" name="Graphic 43">
              <a:extLst>
                <a:ext uri="{FF2B5EF4-FFF2-40B4-BE49-F238E27FC236}">
                  <a16:creationId xmlns:a16="http://schemas.microsoft.com/office/drawing/2014/main" id="{D0514E44-6CAF-4AEE-BEFF-3CA2DA08D6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02550" y="5218650"/>
              <a:ext cx="703936" cy="703936"/>
            </a:xfrm>
            <a:prstGeom prst="rect">
              <a:avLst/>
            </a:prstGeom>
          </p:spPr>
        </p:pic>
        <p:sp>
          <p:nvSpPr>
            <p:cNvPr id="46" name="TextBox 45">
              <a:extLst>
                <a:ext uri="{FF2B5EF4-FFF2-40B4-BE49-F238E27FC236}">
                  <a16:creationId xmlns:a16="http://schemas.microsoft.com/office/drawing/2014/main" id="{E89E44FC-6F07-45D4-8C3A-9C0F02EAD1D4}"/>
                </a:ext>
              </a:extLst>
            </p:cNvPr>
            <p:cNvSpPr txBox="1"/>
            <p:nvPr/>
          </p:nvSpPr>
          <p:spPr>
            <a:xfrm>
              <a:off x="3798043" y="5878830"/>
              <a:ext cx="1381467" cy="400110"/>
            </a:xfrm>
            <a:prstGeom prst="rect">
              <a:avLst/>
            </a:prstGeom>
            <a:noFill/>
          </p:spPr>
          <p:txBody>
            <a:bodyPr wrap="none" rtlCol="0">
              <a:spAutoFit/>
            </a:bodyPr>
            <a:lstStyle/>
            <a:p>
              <a:pPr algn="ctr"/>
              <a:r>
                <a:rPr lang="en-US" sz="2000" b="1" dirty="0">
                  <a:solidFill>
                    <a:schemeClr val="bg1"/>
                  </a:solidFill>
                  <a:latin typeface="Segoe UI Semibold" panose="020B0702040204020203" pitchFamily="34" charset="0"/>
                  <a:cs typeface="Segoe UI Semibold" panose="020B0702040204020203" pitchFamily="34" charset="0"/>
                </a:rPr>
                <a:t>Azure SQL</a:t>
              </a:r>
            </a:p>
          </p:txBody>
        </p:sp>
      </p:grpSp>
      <p:pic>
        <p:nvPicPr>
          <p:cNvPr id="51" name="Graphic 50">
            <a:extLst>
              <a:ext uri="{FF2B5EF4-FFF2-40B4-BE49-F238E27FC236}">
                <a16:creationId xmlns:a16="http://schemas.microsoft.com/office/drawing/2014/main" id="{10BCFBC1-0F2B-45F6-A018-F0A8987DF9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86964" y="703246"/>
            <a:ext cx="842734" cy="842734"/>
          </a:xfrm>
          <a:prstGeom prst="rect">
            <a:avLst/>
          </a:prstGeom>
        </p:spPr>
      </p:pic>
    </p:spTree>
    <p:extLst>
      <p:ext uri="{BB962C8B-B14F-4D97-AF65-F5344CB8AC3E}">
        <p14:creationId xmlns:p14="http://schemas.microsoft.com/office/powerpoint/2010/main" val="3254516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0"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fade">
                                      <p:cBhvr>
                                        <p:cTn id="21" dur="500"/>
                                        <p:tgtEl>
                                          <p:spTgt spid="55"/>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5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par>
                                <p:cTn id="39" presetID="10" presetClass="entr" presetSubtype="0" fill="hold" nodeType="withEffect">
                                  <p:stCondLst>
                                    <p:cond delay="0"/>
                                  </p:stCondLst>
                                  <p:childTnLst>
                                    <p:set>
                                      <p:cBhvr>
                                        <p:cTn id="40" dur="1" fill="hold">
                                          <p:stCondLst>
                                            <p:cond delay="0"/>
                                          </p:stCondLst>
                                        </p:cTn>
                                        <p:tgtEl>
                                          <p:spTgt spid="66"/>
                                        </p:tgtEl>
                                        <p:attrNameLst>
                                          <p:attrName>style.visibility</p:attrName>
                                        </p:attrNameLst>
                                      </p:cBhvr>
                                      <p:to>
                                        <p:strVal val="visible"/>
                                      </p:to>
                                    </p:set>
                                    <p:animEffect transition="in" filter="fade">
                                      <p:cBhvr>
                                        <p:cTn id="41" dur="500"/>
                                        <p:tgtEl>
                                          <p:spTgt spid="6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fade">
                                      <p:cBhvr>
                                        <p:cTn id="47" dur="500"/>
                                        <p:tgtEl>
                                          <p:spTgt spid="56"/>
                                        </p:tgtEl>
                                      </p:cBhvr>
                                    </p:animEffect>
                                  </p:childTnLst>
                                </p:cTn>
                              </p:par>
                              <p:par>
                                <p:cTn id="48" presetID="10" presetClass="entr" presetSubtype="0" fill="hold"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fade">
                                      <p:cBhvr>
                                        <p:cTn id="50" dur="500"/>
                                        <p:tgtEl>
                                          <p:spTgt spid="52"/>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1000"/>
                                        <p:tgtEl>
                                          <p:spTgt spid="38"/>
                                        </p:tgtEl>
                                      </p:cBhvr>
                                    </p:animEffect>
                                    <p:anim calcmode="lin" valueType="num">
                                      <p:cBhvr>
                                        <p:cTn id="56" dur="1000" fill="hold"/>
                                        <p:tgtEl>
                                          <p:spTgt spid="38"/>
                                        </p:tgtEl>
                                        <p:attrNameLst>
                                          <p:attrName>ppt_x</p:attrName>
                                        </p:attrNameLst>
                                      </p:cBhvr>
                                      <p:tavLst>
                                        <p:tav tm="0">
                                          <p:val>
                                            <p:strVal val="#ppt_x"/>
                                          </p:val>
                                        </p:tav>
                                        <p:tav tm="100000">
                                          <p:val>
                                            <p:strVal val="#ppt_x"/>
                                          </p:val>
                                        </p:tav>
                                      </p:tavLst>
                                    </p:anim>
                                    <p:anim calcmode="lin" valueType="num">
                                      <p:cBhvr>
                                        <p:cTn id="57"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7"/>
                                        </p:tgtEl>
                                        <p:attrNameLst>
                                          <p:attrName>style.visibility</p:attrName>
                                        </p:attrNameLst>
                                      </p:cBhvr>
                                      <p:to>
                                        <p:strVal val="visible"/>
                                      </p:to>
                                    </p:set>
                                    <p:animEffect transition="in" filter="fade">
                                      <p:cBhvr>
                                        <p:cTn id="62" dur="500"/>
                                        <p:tgtEl>
                                          <p:spTgt spid="57"/>
                                        </p:tgtEl>
                                      </p:cBhvr>
                                    </p:animEffect>
                                  </p:childTnLst>
                                </p:cTn>
                              </p:par>
                              <p:par>
                                <p:cTn id="63" presetID="10" presetClass="exit" presetSubtype="0" fill="hold" grpId="1" nodeType="withEffect">
                                  <p:stCondLst>
                                    <p:cond delay="0"/>
                                  </p:stCondLst>
                                  <p:childTnLst>
                                    <p:animEffect transition="out" filter="fade">
                                      <p:cBhvr>
                                        <p:cTn id="64" dur="500"/>
                                        <p:tgtEl>
                                          <p:spTgt spid="55"/>
                                        </p:tgtEl>
                                      </p:cBhvr>
                                    </p:animEffect>
                                    <p:set>
                                      <p:cBhvr>
                                        <p:cTn id="65" dur="1" fill="hold">
                                          <p:stCondLst>
                                            <p:cond delay="499"/>
                                          </p:stCondLst>
                                        </p:cTn>
                                        <p:tgtEl>
                                          <p:spTgt spid="55"/>
                                        </p:tgtEl>
                                        <p:attrNameLst>
                                          <p:attrName>style.visibility</p:attrName>
                                        </p:attrNameLst>
                                      </p:cBhvr>
                                      <p:to>
                                        <p:strVal val="hidden"/>
                                      </p:to>
                                    </p:set>
                                  </p:childTnLst>
                                </p:cTn>
                              </p:par>
                              <p:par>
                                <p:cTn id="66" presetID="10" presetClass="entr" presetSubtype="0" fill="hold" grpId="0" nodeType="withEffect">
                                  <p:stCondLst>
                                    <p:cond delay="0"/>
                                  </p:stCondLst>
                                  <p:childTnLst>
                                    <p:set>
                                      <p:cBhvr>
                                        <p:cTn id="67" dur="1" fill="hold">
                                          <p:stCondLst>
                                            <p:cond delay="0"/>
                                          </p:stCondLst>
                                        </p:cTn>
                                        <p:tgtEl>
                                          <p:spTgt spid="58"/>
                                        </p:tgtEl>
                                        <p:attrNameLst>
                                          <p:attrName>style.visibility</p:attrName>
                                        </p:attrNameLst>
                                      </p:cBhvr>
                                      <p:to>
                                        <p:strVal val="visible"/>
                                      </p:to>
                                    </p:set>
                                    <p:animEffect transition="in" filter="fade">
                                      <p:cBhvr>
                                        <p:cTn id="68" dur="500"/>
                                        <p:tgtEl>
                                          <p:spTgt spid="58"/>
                                        </p:tgtEl>
                                      </p:cBhvr>
                                    </p:animEffect>
                                  </p:childTnLst>
                                </p:cTn>
                              </p:par>
                              <p:par>
                                <p:cTn id="69" presetID="10" presetClass="exit" presetSubtype="0" fill="hold" grpId="1" nodeType="withEffect">
                                  <p:stCondLst>
                                    <p:cond delay="0"/>
                                  </p:stCondLst>
                                  <p:childTnLst>
                                    <p:animEffect transition="out" filter="fade">
                                      <p:cBhvr>
                                        <p:cTn id="70" dur="500"/>
                                        <p:tgtEl>
                                          <p:spTgt spid="56"/>
                                        </p:tgtEl>
                                      </p:cBhvr>
                                    </p:animEffect>
                                    <p:set>
                                      <p:cBhvr>
                                        <p:cTn id="71" dur="1" fill="hold">
                                          <p:stCondLst>
                                            <p:cond delay="499"/>
                                          </p:stCondLst>
                                        </p:cTn>
                                        <p:tgtEl>
                                          <p:spTgt spid="56"/>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37" presetClass="path" presetSubtype="0" accel="50000" decel="50000" fill="hold" grpId="1" nodeType="clickEffect">
                                  <p:stCondLst>
                                    <p:cond delay="0"/>
                                  </p:stCondLst>
                                  <p:childTnLst>
                                    <p:animMotion origin="layout" path="M 2.77778E-7 -4.07407E-6 L 0.06163 0.04136 C 0.07465 0.05093 0.09392 0.05649 0.11406 0.05649 C 0.13715 0.05649 0.15556 0.05093 0.16858 0.04136 L 0.23038 -4.07407E-6 " pathEditMode="relative" rAng="0" ptsTypes="AAAAA">
                                      <p:cBhvr>
                                        <p:cTn id="75" dur="2000" fill="hold"/>
                                        <p:tgtEl>
                                          <p:spTgt spid="9"/>
                                        </p:tgtEl>
                                        <p:attrNameLst>
                                          <p:attrName>ppt_x</p:attrName>
                                          <p:attrName>ppt_y</p:attrName>
                                        </p:attrNameLst>
                                      </p:cBhvr>
                                      <p:rCtr x="11510" y="2809"/>
                                    </p:animMotion>
                                  </p:childTnLst>
                                </p:cTn>
                              </p:par>
                              <p:par>
                                <p:cTn id="76" presetID="37" presetClass="path" presetSubtype="0" accel="50000" decel="50000" fill="hold" nodeType="withEffect">
                                  <p:stCondLst>
                                    <p:cond delay="0"/>
                                  </p:stCondLst>
                                  <p:childTnLst>
                                    <p:animMotion origin="layout" path="M -5.55556E-7 -2.96296E-6 L 0.06111 0.04013 C 0.07396 0.04908 0.09306 0.05402 0.1132 0.05402 C 0.13594 0.05402 0.15417 0.04908 0.16701 0.04013 L 0.2283 -2.96296E-6 " pathEditMode="relative" rAng="0" ptsTypes="AAAAA">
                                      <p:cBhvr>
                                        <p:cTn id="77" dur="2000" fill="hold"/>
                                        <p:tgtEl>
                                          <p:spTgt spid="64"/>
                                        </p:tgtEl>
                                        <p:attrNameLst>
                                          <p:attrName>ppt_x</p:attrName>
                                          <p:attrName>ppt_y</p:attrName>
                                        </p:attrNameLst>
                                      </p:cBhvr>
                                      <p:rCtr x="11406" y="2685"/>
                                    </p:animMotion>
                                  </p:childTnLst>
                                </p:cTn>
                              </p:par>
                              <p:par>
                                <p:cTn id="78" presetID="37" presetClass="path" presetSubtype="0" accel="50000" decel="50000" fill="hold" nodeType="withEffect">
                                  <p:stCondLst>
                                    <p:cond delay="0"/>
                                  </p:stCondLst>
                                  <p:childTnLst>
                                    <p:animMotion origin="layout" path="M -0.00034 -0.00092 L -0.06128 0.0392 C -0.07395 0.04815 -0.09305 0.05309 -0.11284 0.05309 C -0.13559 0.05309 -0.15364 0.04815 -0.16632 0.0392 L -0.22708 -0.00092 " pathEditMode="relative" rAng="0" ptsTypes="AAAAA">
                                      <p:cBhvr>
                                        <p:cTn id="79" dur="2000" fill="hold"/>
                                        <p:tgtEl>
                                          <p:spTgt spid="66"/>
                                        </p:tgtEl>
                                        <p:attrNameLst>
                                          <p:attrName>ppt_x</p:attrName>
                                          <p:attrName>ppt_y</p:attrName>
                                        </p:attrNameLst>
                                      </p:cBhvr>
                                      <p:rCtr x="-11337" y="2685"/>
                                    </p:animMotion>
                                  </p:childTnLst>
                                </p:cTn>
                              </p:par>
                              <p:par>
                                <p:cTn id="80" presetID="37" presetClass="path" presetSubtype="0" accel="50000" decel="50000" fill="hold" grpId="1" nodeType="withEffect">
                                  <p:stCondLst>
                                    <p:cond delay="0"/>
                                  </p:stCondLst>
                                  <p:childTnLst>
                                    <p:animMotion origin="layout" path="M 0.00156 0.00247 L -0.0599 0.04259 C -0.07274 0.05155 -0.09201 0.05648 -0.11198 0.05648 C -0.1349 0.05648 -0.15313 0.05155 -0.16597 0.04259 L -0.22726 0.00247 " pathEditMode="relative" rAng="0" ptsTypes="AAAAA">
                                      <p:cBhvr>
                                        <p:cTn id="81" dur="2000" fill="hold"/>
                                        <p:tgtEl>
                                          <p:spTgt spid="10"/>
                                        </p:tgtEl>
                                        <p:attrNameLst>
                                          <p:attrName>ppt_x</p:attrName>
                                          <p:attrName>ppt_y</p:attrName>
                                        </p:attrNameLst>
                                      </p:cBhvr>
                                      <p:rCtr x="-11441" y="2685"/>
                                    </p:animMotion>
                                  </p:childTnLst>
                                </p:cTn>
                              </p:par>
                            </p:childTnLst>
                          </p:cTn>
                        </p:par>
                        <p:par>
                          <p:cTn id="82" fill="hold">
                            <p:stCondLst>
                              <p:cond delay="2000"/>
                            </p:stCondLst>
                            <p:childTnLst>
                              <p:par>
                                <p:cTn id="83" presetID="10" presetClass="entr" presetSubtype="0" fill="hold" grpId="0" nodeType="afterEffect">
                                  <p:stCondLst>
                                    <p:cond delay="0"/>
                                  </p:stCondLst>
                                  <p:childTnLst>
                                    <p:set>
                                      <p:cBhvr>
                                        <p:cTn id="84" dur="1" fill="hold">
                                          <p:stCondLst>
                                            <p:cond delay="0"/>
                                          </p:stCondLst>
                                        </p:cTn>
                                        <p:tgtEl>
                                          <p:spTgt spid="61"/>
                                        </p:tgtEl>
                                        <p:attrNameLst>
                                          <p:attrName>style.visibility</p:attrName>
                                        </p:attrNameLst>
                                      </p:cBhvr>
                                      <p:to>
                                        <p:strVal val="visible"/>
                                      </p:to>
                                    </p:set>
                                    <p:animEffect transition="in" filter="fade">
                                      <p:cBhvr>
                                        <p:cTn id="85" dur="500"/>
                                        <p:tgtEl>
                                          <p:spTgt spid="61"/>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3"/>
                                        </p:tgtEl>
                                        <p:attrNameLst>
                                          <p:attrName>style.visibility</p:attrName>
                                        </p:attrNameLst>
                                      </p:cBhvr>
                                      <p:to>
                                        <p:strVal val="visible"/>
                                      </p:to>
                                    </p:set>
                                    <p:animEffect transition="in" filter="fade">
                                      <p:cBhvr>
                                        <p:cTn id="88" dur="500"/>
                                        <p:tgtEl>
                                          <p:spTgt spid="63"/>
                                        </p:tgtEl>
                                      </p:cBhvr>
                                    </p:animEffect>
                                  </p:childTnLst>
                                </p:cTn>
                              </p:par>
                              <p:par>
                                <p:cTn id="89" presetID="10" presetClass="exit" presetSubtype="0" fill="hold" grpId="1" nodeType="withEffect">
                                  <p:stCondLst>
                                    <p:cond delay="0"/>
                                  </p:stCondLst>
                                  <p:childTnLst>
                                    <p:animEffect transition="out" filter="fade">
                                      <p:cBhvr>
                                        <p:cTn id="90" dur="500"/>
                                        <p:tgtEl>
                                          <p:spTgt spid="58"/>
                                        </p:tgtEl>
                                      </p:cBhvr>
                                    </p:animEffect>
                                    <p:set>
                                      <p:cBhvr>
                                        <p:cTn id="91" dur="1" fill="hold">
                                          <p:stCondLst>
                                            <p:cond delay="499"/>
                                          </p:stCondLst>
                                        </p:cTn>
                                        <p:tgtEl>
                                          <p:spTgt spid="58"/>
                                        </p:tgtEl>
                                        <p:attrNameLst>
                                          <p:attrName>style.visibility</p:attrName>
                                        </p:attrNameLst>
                                      </p:cBhvr>
                                      <p:to>
                                        <p:strVal val="hidden"/>
                                      </p:to>
                                    </p:set>
                                  </p:childTnLst>
                                </p:cTn>
                              </p:par>
                              <p:par>
                                <p:cTn id="92" presetID="10" presetClass="exit" presetSubtype="0" fill="hold" grpId="1" nodeType="withEffect">
                                  <p:stCondLst>
                                    <p:cond delay="0"/>
                                  </p:stCondLst>
                                  <p:childTnLst>
                                    <p:animEffect transition="out" filter="fade">
                                      <p:cBhvr>
                                        <p:cTn id="93" dur="500"/>
                                        <p:tgtEl>
                                          <p:spTgt spid="57"/>
                                        </p:tgtEl>
                                      </p:cBhvr>
                                    </p:animEffect>
                                    <p:set>
                                      <p:cBhvr>
                                        <p:cTn id="94" dur="1" fill="hold">
                                          <p:stCondLst>
                                            <p:cond delay="499"/>
                                          </p:stCondLst>
                                        </p:cTn>
                                        <p:tgtEl>
                                          <p:spTgt spid="57"/>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grpId="0" nodeType="clickEffect">
                                  <p:stCondLst>
                                    <p:cond delay="0"/>
                                  </p:stCondLst>
                                  <p:childTnLst>
                                    <p:set>
                                      <p:cBhvr>
                                        <p:cTn id="98" dur="1" fill="hold">
                                          <p:stCondLst>
                                            <p:cond delay="0"/>
                                          </p:stCondLst>
                                        </p:cTn>
                                        <p:tgtEl>
                                          <p:spTgt spid="39"/>
                                        </p:tgtEl>
                                        <p:attrNameLst>
                                          <p:attrName>style.visibility</p:attrName>
                                        </p:attrNameLst>
                                      </p:cBhvr>
                                      <p:to>
                                        <p:strVal val="visible"/>
                                      </p:to>
                                    </p:set>
                                    <p:animEffect transition="in" filter="fade">
                                      <p:cBhvr>
                                        <p:cTn id="99" dur="1000"/>
                                        <p:tgtEl>
                                          <p:spTgt spid="39"/>
                                        </p:tgtEl>
                                      </p:cBhvr>
                                    </p:animEffect>
                                    <p:anim calcmode="lin" valueType="num">
                                      <p:cBhvr>
                                        <p:cTn id="100" dur="1000" fill="hold"/>
                                        <p:tgtEl>
                                          <p:spTgt spid="39"/>
                                        </p:tgtEl>
                                        <p:attrNameLst>
                                          <p:attrName>ppt_x</p:attrName>
                                        </p:attrNameLst>
                                      </p:cBhvr>
                                      <p:tavLst>
                                        <p:tav tm="0">
                                          <p:val>
                                            <p:strVal val="#ppt_x"/>
                                          </p:val>
                                        </p:tav>
                                        <p:tav tm="100000">
                                          <p:val>
                                            <p:strVal val="#ppt_x"/>
                                          </p:val>
                                        </p:tav>
                                      </p:tavLst>
                                    </p:anim>
                                    <p:anim calcmode="lin" valueType="num">
                                      <p:cBhvr>
                                        <p:cTn id="101"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9" grpId="1" animBg="1"/>
      <p:bldP spid="10" grpId="0" animBg="1"/>
      <p:bldP spid="10" grpId="1" animBg="1"/>
      <p:bldP spid="13" grpId="0" animBg="1"/>
      <p:bldP spid="11" grpId="0" animBg="1"/>
      <p:bldP spid="55" grpId="0"/>
      <p:bldP spid="55" grpId="1"/>
      <p:bldP spid="56" grpId="0"/>
      <p:bldP spid="56" grpId="1"/>
      <p:bldP spid="57" grpId="0"/>
      <p:bldP spid="57" grpId="1"/>
      <p:bldP spid="58" grpId="0"/>
      <p:bldP spid="58" grpId="1"/>
      <p:bldP spid="61" grpId="0"/>
      <p:bldP spid="63" grpId="0"/>
      <p:bldP spid="15" grpId="0" animBg="1"/>
      <p:bldP spid="38" grpId="0" animBg="1"/>
      <p:bldP spid="3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0BFADD40-4600-4F3D-8C66-30B798F28F02}"/>
              </a:ext>
            </a:extLst>
          </p:cNvPr>
          <p:cNvGraphicFramePr>
            <a:graphicFrameLocks noGrp="1"/>
          </p:cNvGraphicFramePr>
          <p:nvPr>
            <p:extLst>
              <p:ext uri="{D42A27DB-BD31-4B8C-83A1-F6EECF244321}">
                <p14:modId xmlns:p14="http://schemas.microsoft.com/office/powerpoint/2010/main" val="2646554667"/>
              </p:ext>
            </p:extLst>
          </p:nvPr>
        </p:nvGraphicFramePr>
        <p:xfrm>
          <a:off x="716281" y="1102092"/>
          <a:ext cx="10515600" cy="5592278"/>
        </p:xfrm>
        <a:graphic>
          <a:graphicData uri="http://schemas.openxmlformats.org/drawingml/2006/table">
            <a:tbl>
              <a:tblPr firstRow="1" bandRow="1">
                <a:tableStyleId>{D03447BB-5D67-496B-8E87-E561075AD55C}</a:tableStyleId>
              </a:tblPr>
              <a:tblGrid>
                <a:gridCol w="3064844">
                  <a:extLst>
                    <a:ext uri="{9D8B030D-6E8A-4147-A177-3AD203B41FA5}">
                      <a16:colId xmlns:a16="http://schemas.microsoft.com/office/drawing/2014/main" val="481024259"/>
                    </a:ext>
                  </a:extLst>
                </a:gridCol>
                <a:gridCol w="3282214">
                  <a:extLst>
                    <a:ext uri="{9D8B030D-6E8A-4147-A177-3AD203B41FA5}">
                      <a16:colId xmlns:a16="http://schemas.microsoft.com/office/drawing/2014/main" val="264932491"/>
                    </a:ext>
                  </a:extLst>
                </a:gridCol>
                <a:gridCol w="4168542">
                  <a:extLst>
                    <a:ext uri="{9D8B030D-6E8A-4147-A177-3AD203B41FA5}">
                      <a16:colId xmlns:a16="http://schemas.microsoft.com/office/drawing/2014/main" val="1137558135"/>
                    </a:ext>
                  </a:extLst>
                </a:gridCol>
              </a:tblGrid>
              <a:tr h="257609">
                <a:tc>
                  <a:txBody>
                    <a:bodyPr/>
                    <a:lstStyle/>
                    <a:p>
                      <a:r>
                        <a:rPr lang="en-US" dirty="0"/>
                        <a:t>Feature</a:t>
                      </a:r>
                    </a:p>
                  </a:txBody>
                  <a:tcPr/>
                </a:tc>
                <a:tc>
                  <a:txBody>
                    <a:bodyPr/>
                    <a:lstStyle/>
                    <a:p>
                      <a:r>
                        <a:rPr lang="en-US" dirty="0"/>
                        <a:t>GitHub</a:t>
                      </a:r>
                    </a:p>
                  </a:txBody>
                  <a:tcPr/>
                </a:tc>
                <a:tc>
                  <a:txBody>
                    <a:bodyPr/>
                    <a:lstStyle/>
                    <a:p>
                      <a:r>
                        <a:rPr lang="en-US" dirty="0"/>
                        <a:t>Azure Repos</a:t>
                      </a:r>
                    </a:p>
                  </a:txBody>
                  <a:tcPr/>
                </a:tc>
                <a:extLst>
                  <a:ext uri="{0D108BD9-81ED-4DB2-BD59-A6C34878D82A}">
                    <a16:rowId xmlns:a16="http://schemas.microsoft.com/office/drawing/2014/main" val="3631292913"/>
                  </a:ext>
                </a:extLst>
              </a:tr>
              <a:tr h="444641">
                <a:tc>
                  <a:txBody>
                    <a:bodyPr/>
                    <a:lstStyle/>
                    <a:p>
                      <a:r>
                        <a:rPr lang="en-US" dirty="0"/>
                        <a:t>Branches, PRs, Tags, etc.</a:t>
                      </a:r>
                    </a:p>
                  </a:txBody>
                  <a:tcPr>
                    <a:solidFill>
                      <a:schemeClr val="tx1">
                        <a:lumMod val="95000"/>
                        <a:lumOff val="5000"/>
                      </a:schemeClr>
                    </a:solidFill>
                  </a:tcPr>
                </a:tc>
                <a:tc>
                  <a:txBody>
                    <a:bodyPr/>
                    <a:lstStyle/>
                    <a:p>
                      <a:r>
                        <a:rPr lang="en-US" dirty="0"/>
                        <a:t>Yes</a:t>
                      </a:r>
                    </a:p>
                  </a:txBody>
                  <a:tcPr>
                    <a:solidFill>
                      <a:schemeClr val="tx1">
                        <a:lumMod val="95000"/>
                        <a:lumOff val="5000"/>
                      </a:schemeClr>
                    </a:solidFill>
                  </a:tcPr>
                </a:tc>
                <a:tc>
                  <a:txBody>
                    <a:bodyPr/>
                    <a:lstStyle/>
                    <a:p>
                      <a:r>
                        <a:rPr lang="en-US" dirty="0"/>
                        <a:t>Yes</a:t>
                      </a:r>
                    </a:p>
                  </a:txBody>
                  <a:tcPr>
                    <a:solidFill>
                      <a:schemeClr val="tx1">
                        <a:lumMod val="95000"/>
                        <a:lumOff val="5000"/>
                      </a:schemeClr>
                    </a:solidFill>
                  </a:tcPr>
                </a:tc>
                <a:extLst>
                  <a:ext uri="{0D108BD9-81ED-4DB2-BD59-A6C34878D82A}">
                    <a16:rowId xmlns:a16="http://schemas.microsoft.com/office/drawing/2014/main" val="2220216494"/>
                  </a:ext>
                </a:extLst>
              </a:tr>
              <a:tr h="444641">
                <a:tc>
                  <a:txBody>
                    <a:bodyPr/>
                    <a:lstStyle/>
                    <a:p>
                      <a:r>
                        <a:rPr lang="en-US" dirty="0"/>
                        <a:t>Public/Private Repos (Cloud)</a:t>
                      </a:r>
                    </a:p>
                  </a:txBody>
                  <a:tcPr>
                    <a:solidFill>
                      <a:schemeClr val="tx1">
                        <a:lumMod val="85000"/>
                        <a:lumOff val="15000"/>
                      </a:schemeClr>
                    </a:solidFill>
                  </a:tcPr>
                </a:tc>
                <a:tc>
                  <a:txBody>
                    <a:bodyPr/>
                    <a:lstStyle/>
                    <a:p>
                      <a:r>
                        <a:rPr lang="en-US" dirty="0"/>
                        <a:t>Yes</a:t>
                      </a:r>
                    </a:p>
                  </a:txBody>
                  <a:tcPr>
                    <a:solidFill>
                      <a:schemeClr val="tx1">
                        <a:lumMod val="85000"/>
                        <a:lumOff val="15000"/>
                      </a:schemeClr>
                    </a:solidFill>
                  </a:tcPr>
                </a:tc>
                <a:tc>
                  <a:txBody>
                    <a:bodyPr/>
                    <a:lstStyle/>
                    <a:p>
                      <a:r>
                        <a:rPr lang="en-US" dirty="0"/>
                        <a:t>Yes</a:t>
                      </a:r>
                    </a:p>
                  </a:txBody>
                  <a:tcPr>
                    <a:solidFill>
                      <a:schemeClr val="tx1">
                        <a:lumMod val="85000"/>
                        <a:lumOff val="15000"/>
                      </a:schemeClr>
                    </a:solidFill>
                  </a:tcPr>
                </a:tc>
                <a:extLst>
                  <a:ext uri="{0D108BD9-81ED-4DB2-BD59-A6C34878D82A}">
                    <a16:rowId xmlns:a16="http://schemas.microsoft.com/office/drawing/2014/main" val="4030767125"/>
                  </a:ext>
                </a:extLst>
              </a:tr>
              <a:tr h="444641">
                <a:tc>
                  <a:txBody>
                    <a:bodyPr/>
                    <a:lstStyle/>
                    <a:p>
                      <a:r>
                        <a:rPr lang="en-US" dirty="0"/>
                        <a:t>Cloud Regions</a:t>
                      </a:r>
                    </a:p>
                  </a:txBody>
                  <a:tcPr>
                    <a:solidFill>
                      <a:schemeClr val="tx1">
                        <a:lumMod val="95000"/>
                        <a:lumOff val="5000"/>
                      </a:schemeClr>
                    </a:solidFill>
                  </a:tcPr>
                </a:tc>
                <a:tc>
                  <a:txBody>
                    <a:bodyPr/>
                    <a:lstStyle/>
                    <a:p>
                      <a:r>
                        <a:rPr lang="en-US" dirty="0"/>
                        <a:t>US only (currently)</a:t>
                      </a:r>
                    </a:p>
                  </a:txBody>
                  <a:tcPr>
                    <a:solidFill>
                      <a:schemeClr val="tx1">
                        <a:lumMod val="95000"/>
                        <a:lumOff val="5000"/>
                      </a:schemeClr>
                    </a:solidFill>
                  </a:tcPr>
                </a:tc>
                <a:tc>
                  <a:txBody>
                    <a:bodyPr/>
                    <a:lstStyle/>
                    <a:p>
                      <a:r>
                        <a:rPr lang="en-US" dirty="0"/>
                        <a:t>Multiple</a:t>
                      </a:r>
                    </a:p>
                  </a:txBody>
                  <a:tcPr>
                    <a:solidFill>
                      <a:schemeClr val="tx1">
                        <a:lumMod val="95000"/>
                        <a:lumOff val="5000"/>
                      </a:schemeClr>
                    </a:solidFill>
                  </a:tcPr>
                </a:tc>
                <a:extLst>
                  <a:ext uri="{0D108BD9-81ED-4DB2-BD59-A6C34878D82A}">
                    <a16:rowId xmlns:a16="http://schemas.microsoft.com/office/drawing/2014/main" val="873544524"/>
                  </a:ext>
                </a:extLst>
              </a:tr>
              <a:tr h="444641">
                <a:tc>
                  <a:txBody>
                    <a:bodyPr/>
                    <a:lstStyle/>
                    <a:p>
                      <a:r>
                        <a:rPr lang="en-US" dirty="0"/>
                        <a:t>Private Server</a:t>
                      </a:r>
                    </a:p>
                  </a:txBody>
                  <a:tcPr>
                    <a:solidFill>
                      <a:schemeClr val="tx1">
                        <a:lumMod val="85000"/>
                        <a:lumOff val="15000"/>
                      </a:schemeClr>
                    </a:solidFill>
                  </a:tcPr>
                </a:tc>
                <a:tc>
                  <a:txBody>
                    <a:bodyPr/>
                    <a:lstStyle/>
                    <a:p>
                      <a:r>
                        <a:rPr lang="en-US" dirty="0"/>
                        <a:t>GitHub Enterprise</a:t>
                      </a:r>
                    </a:p>
                  </a:txBody>
                  <a:tcPr>
                    <a:solidFill>
                      <a:schemeClr val="tx1">
                        <a:lumMod val="85000"/>
                        <a:lumOff val="15000"/>
                      </a:schemeClr>
                    </a:solidFill>
                  </a:tcPr>
                </a:tc>
                <a:tc>
                  <a:txBody>
                    <a:bodyPr/>
                    <a:lstStyle/>
                    <a:p>
                      <a:r>
                        <a:rPr lang="en-US" dirty="0"/>
                        <a:t>Azure DevOps Server</a:t>
                      </a:r>
                    </a:p>
                  </a:txBody>
                  <a:tcPr>
                    <a:solidFill>
                      <a:schemeClr val="tx1">
                        <a:lumMod val="85000"/>
                        <a:lumOff val="15000"/>
                      </a:schemeClr>
                    </a:solidFill>
                  </a:tcPr>
                </a:tc>
                <a:extLst>
                  <a:ext uri="{0D108BD9-81ED-4DB2-BD59-A6C34878D82A}">
                    <a16:rowId xmlns:a16="http://schemas.microsoft.com/office/drawing/2014/main" val="1721231173"/>
                  </a:ext>
                </a:extLst>
              </a:tr>
              <a:tr h="444641">
                <a:tc>
                  <a:txBody>
                    <a:bodyPr/>
                    <a:lstStyle/>
                    <a:p>
                      <a:r>
                        <a:rPr lang="en-US" dirty="0"/>
                        <a:t>AAD Authentication</a:t>
                      </a:r>
                    </a:p>
                  </a:txBody>
                  <a:tcPr>
                    <a:solidFill>
                      <a:schemeClr val="tx1">
                        <a:lumMod val="95000"/>
                        <a:lumOff val="5000"/>
                      </a:schemeClr>
                    </a:solidFill>
                  </a:tcPr>
                </a:tc>
                <a:tc>
                  <a:txBody>
                    <a:bodyPr/>
                    <a:lstStyle/>
                    <a:p>
                      <a:r>
                        <a:rPr lang="en-US" dirty="0"/>
                        <a:t>Yes (via SAML)</a:t>
                      </a:r>
                    </a:p>
                  </a:txBody>
                  <a:tcPr>
                    <a:solidFill>
                      <a:schemeClr val="tx1">
                        <a:lumMod val="95000"/>
                        <a:lumOff val="5000"/>
                      </a:schemeClr>
                    </a:solidFill>
                  </a:tcPr>
                </a:tc>
                <a:tc>
                  <a:txBody>
                    <a:bodyPr/>
                    <a:lstStyle/>
                    <a:p>
                      <a:r>
                        <a:rPr lang="en-US" dirty="0"/>
                        <a:t>Yes</a:t>
                      </a:r>
                    </a:p>
                  </a:txBody>
                  <a:tcPr>
                    <a:solidFill>
                      <a:schemeClr val="tx1">
                        <a:lumMod val="95000"/>
                        <a:lumOff val="5000"/>
                      </a:schemeClr>
                    </a:solidFill>
                  </a:tcPr>
                </a:tc>
                <a:extLst>
                  <a:ext uri="{0D108BD9-81ED-4DB2-BD59-A6C34878D82A}">
                    <a16:rowId xmlns:a16="http://schemas.microsoft.com/office/drawing/2014/main" val="1209428521"/>
                  </a:ext>
                </a:extLst>
              </a:tr>
              <a:tr h="257609">
                <a:tc>
                  <a:txBody>
                    <a:bodyPr/>
                    <a:lstStyle/>
                    <a:p>
                      <a:r>
                        <a:rPr lang="en-US" dirty="0"/>
                        <a:t>Work Tracking</a:t>
                      </a:r>
                    </a:p>
                  </a:txBody>
                  <a:tcPr>
                    <a:solidFill>
                      <a:schemeClr val="tx1">
                        <a:lumMod val="85000"/>
                        <a:lumOff val="15000"/>
                      </a:schemeClr>
                    </a:solidFill>
                  </a:tcPr>
                </a:tc>
                <a:tc>
                  <a:txBody>
                    <a:bodyPr/>
                    <a:lstStyle/>
                    <a:p>
                      <a:r>
                        <a:rPr lang="en-US" dirty="0"/>
                        <a:t>Issues</a:t>
                      </a:r>
                    </a:p>
                  </a:txBody>
                  <a:tcPr>
                    <a:solidFill>
                      <a:schemeClr val="tx1">
                        <a:lumMod val="85000"/>
                        <a:lumOff val="15000"/>
                      </a:schemeClr>
                    </a:solidFill>
                  </a:tcPr>
                </a:tc>
                <a:tc>
                  <a:txBody>
                    <a:bodyPr/>
                    <a:lstStyle/>
                    <a:p>
                      <a:r>
                        <a:rPr lang="en-US" dirty="0"/>
                        <a:t>Boards</a:t>
                      </a:r>
                    </a:p>
                  </a:txBody>
                  <a:tcPr>
                    <a:solidFill>
                      <a:schemeClr val="tx1">
                        <a:lumMod val="85000"/>
                        <a:lumOff val="15000"/>
                      </a:schemeClr>
                    </a:solidFill>
                  </a:tcPr>
                </a:tc>
                <a:extLst>
                  <a:ext uri="{0D108BD9-81ED-4DB2-BD59-A6C34878D82A}">
                    <a16:rowId xmlns:a16="http://schemas.microsoft.com/office/drawing/2014/main" val="1445521773"/>
                  </a:ext>
                </a:extLst>
              </a:tr>
              <a:tr h="257609">
                <a:tc>
                  <a:txBody>
                    <a:bodyPr/>
                    <a:lstStyle/>
                    <a:p>
                      <a:r>
                        <a:rPr lang="en-US" dirty="0"/>
                        <a:t>Package Management</a:t>
                      </a:r>
                    </a:p>
                  </a:txBody>
                  <a:tcPr>
                    <a:solidFill>
                      <a:schemeClr val="tx1">
                        <a:lumMod val="95000"/>
                        <a:lumOff val="5000"/>
                      </a:schemeClr>
                    </a:solidFill>
                  </a:tcPr>
                </a:tc>
                <a:tc>
                  <a:txBody>
                    <a:bodyPr/>
                    <a:lstStyle/>
                    <a:p>
                      <a:r>
                        <a:rPr lang="en-US" dirty="0"/>
                        <a:t>Yes</a:t>
                      </a:r>
                    </a:p>
                  </a:txBody>
                  <a:tcPr>
                    <a:solidFill>
                      <a:schemeClr val="tx1">
                        <a:lumMod val="95000"/>
                        <a:lumOff val="5000"/>
                      </a:schemeClr>
                    </a:solidFill>
                  </a:tcPr>
                </a:tc>
                <a:tc>
                  <a:txBody>
                    <a:bodyPr/>
                    <a:lstStyle/>
                    <a:p>
                      <a:r>
                        <a:rPr lang="en-US" dirty="0"/>
                        <a:t>Yes</a:t>
                      </a:r>
                    </a:p>
                  </a:txBody>
                  <a:tcPr>
                    <a:solidFill>
                      <a:schemeClr val="tx1">
                        <a:lumMod val="95000"/>
                        <a:lumOff val="5000"/>
                      </a:schemeClr>
                    </a:solidFill>
                  </a:tcPr>
                </a:tc>
                <a:extLst>
                  <a:ext uri="{0D108BD9-81ED-4DB2-BD59-A6C34878D82A}">
                    <a16:rowId xmlns:a16="http://schemas.microsoft.com/office/drawing/2014/main" val="2636426545"/>
                  </a:ext>
                </a:extLst>
              </a:tr>
              <a:tr h="444641">
                <a:tc>
                  <a:txBody>
                    <a:bodyPr/>
                    <a:lstStyle/>
                    <a:p>
                      <a:r>
                        <a:rPr lang="en-US" dirty="0"/>
                        <a:t>CI</a:t>
                      </a:r>
                    </a:p>
                  </a:txBody>
                  <a:tcPr>
                    <a:solidFill>
                      <a:schemeClr val="tx1">
                        <a:lumMod val="85000"/>
                        <a:lumOff val="15000"/>
                      </a:schemeClr>
                    </a:solidFill>
                  </a:tcPr>
                </a:tc>
                <a:tc>
                  <a:txBody>
                    <a:bodyPr/>
                    <a:lstStyle/>
                    <a:p>
                      <a:r>
                        <a:rPr lang="en-US" dirty="0"/>
                        <a:t>Yes (GitHub Actions)</a:t>
                      </a:r>
                    </a:p>
                  </a:txBody>
                  <a:tcPr>
                    <a:solidFill>
                      <a:schemeClr val="tx1">
                        <a:lumMod val="85000"/>
                        <a:lumOff val="15000"/>
                      </a:schemeClr>
                    </a:solidFill>
                  </a:tcPr>
                </a:tc>
                <a:tc>
                  <a:txBody>
                    <a:bodyPr/>
                    <a:lstStyle/>
                    <a:p>
                      <a:r>
                        <a:rPr lang="en-US" dirty="0"/>
                        <a:t>Yes (Azure Pipelines)</a:t>
                      </a:r>
                    </a:p>
                  </a:txBody>
                  <a:tcPr>
                    <a:solidFill>
                      <a:schemeClr val="tx1">
                        <a:lumMod val="85000"/>
                        <a:lumOff val="15000"/>
                      </a:schemeClr>
                    </a:solidFill>
                  </a:tcPr>
                </a:tc>
                <a:extLst>
                  <a:ext uri="{0D108BD9-81ED-4DB2-BD59-A6C34878D82A}">
                    <a16:rowId xmlns:a16="http://schemas.microsoft.com/office/drawing/2014/main" val="4283092397"/>
                  </a:ext>
                </a:extLst>
              </a:tr>
              <a:tr h="635201">
                <a:tc>
                  <a:txBody>
                    <a:bodyPr/>
                    <a:lstStyle/>
                    <a:p>
                      <a:r>
                        <a:rPr lang="en-US" dirty="0"/>
                        <a:t>CD</a:t>
                      </a:r>
                    </a:p>
                  </a:txBody>
                  <a:tcPr>
                    <a:solidFill>
                      <a:schemeClr val="tx1">
                        <a:lumMod val="95000"/>
                        <a:lumOff val="5000"/>
                      </a:schemeClr>
                    </a:solidFill>
                  </a:tcPr>
                </a:tc>
                <a:tc>
                  <a:txBody>
                    <a:bodyPr/>
                    <a:lstStyle/>
                    <a:p>
                      <a:r>
                        <a:rPr lang="en-US" dirty="0"/>
                        <a:t>* Not enterprise-grade yet</a:t>
                      </a:r>
                    </a:p>
                  </a:txBody>
                  <a:tcPr>
                    <a:solidFill>
                      <a:schemeClr val="tx1">
                        <a:lumMod val="95000"/>
                        <a:lumOff val="5000"/>
                      </a:schemeClr>
                    </a:solidFill>
                  </a:tcPr>
                </a:tc>
                <a:tc>
                  <a:txBody>
                    <a:bodyPr/>
                    <a:lstStyle/>
                    <a:p>
                      <a:r>
                        <a:rPr lang="en-US"/>
                        <a:t>Yes (Azure Pipelines)</a:t>
                      </a:r>
                      <a:endParaRPr lang="en-US" dirty="0"/>
                    </a:p>
                  </a:txBody>
                  <a:tcPr>
                    <a:solidFill>
                      <a:schemeClr val="tx1">
                        <a:lumMod val="95000"/>
                        <a:lumOff val="5000"/>
                      </a:schemeClr>
                    </a:solidFill>
                  </a:tcPr>
                </a:tc>
                <a:extLst>
                  <a:ext uri="{0D108BD9-81ED-4DB2-BD59-A6C34878D82A}">
                    <a16:rowId xmlns:a16="http://schemas.microsoft.com/office/drawing/2014/main" val="2557758280"/>
                  </a:ext>
                </a:extLst>
              </a:tr>
              <a:tr h="444641">
                <a:tc>
                  <a:txBody>
                    <a:bodyPr/>
                    <a:lstStyle/>
                    <a:p>
                      <a:r>
                        <a:rPr lang="en-US" dirty="0"/>
                        <a:t>Package Scanning</a:t>
                      </a:r>
                    </a:p>
                  </a:txBody>
                  <a:tcPr>
                    <a:solidFill>
                      <a:schemeClr val="tx1">
                        <a:lumMod val="85000"/>
                        <a:lumOff val="15000"/>
                      </a:schemeClr>
                    </a:solidFill>
                  </a:tcPr>
                </a:tc>
                <a:tc>
                  <a:txBody>
                    <a:bodyPr/>
                    <a:lstStyle/>
                    <a:p>
                      <a:r>
                        <a:rPr lang="en-US" dirty="0"/>
                        <a:t>Yes</a:t>
                      </a:r>
                    </a:p>
                  </a:txBody>
                  <a:tcPr>
                    <a:solidFill>
                      <a:schemeClr val="tx1">
                        <a:lumMod val="85000"/>
                        <a:lumOff val="15000"/>
                      </a:schemeClr>
                    </a:solidFill>
                  </a:tcPr>
                </a:tc>
                <a:tc>
                  <a:txBody>
                    <a:bodyPr/>
                    <a:lstStyle/>
                    <a:p>
                      <a:r>
                        <a:rPr lang="en-US" dirty="0"/>
                        <a:t>* In pipelines, not free</a:t>
                      </a:r>
                    </a:p>
                  </a:txBody>
                  <a:tcPr>
                    <a:solidFill>
                      <a:schemeClr val="tx1">
                        <a:lumMod val="85000"/>
                        <a:lumOff val="15000"/>
                      </a:schemeClr>
                    </a:solidFill>
                  </a:tcPr>
                </a:tc>
                <a:extLst>
                  <a:ext uri="{0D108BD9-81ED-4DB2-BD59-A6C34878D82A}">
                    <a16:rowId xmlns:a16="http://schemas.microsoft.com/office/drawing/2014/main" val="2825341162"/>
                  </a:ext>
                </a:extLst>
              </a:tr>
              <a:tr h="381550">
                <a:tc>
                  <a:txBody>
                    <a:bodyPr/>
                    <a:lstStyle/>
                    <a:p>
                      <a:r>
                        <a:rPr lang="en-US" dirty="0"/>
                        <a:t>Code Analysis</a:t>
                      </a:r>
                    </a:p>
                  </a:txBody>
                  <a:tcPr>
                    <a:solidFill>
                      <a:schemeClr val="tx1">
                        <a:lumMod val="95000"/>
                        <a:lumOff val="5000"/>
                      </a:schemeClr>
                    </a:solidFill>
                  </a:tcPr>
                </a:tc>
                <a:tc>
                  <a:txBody>
                    <a:bodyPr/>
                    <a:lstStyle/>
                    <a:p>
                      <a:r>
                        <a:rPr lang="en-US" dirty="0"/>
                        <a:t>Yes, </a:t>
                      </a:r>
                      <a:r>
                        <a:rPr lang="en-US" dirty="0" err="1"/>
                        <a:t>Semmle</a:t>
                      </a:r>
                      <a:r>
                        <a:rPr lang="en-US" dirty="0"/>
                        <a:t> (free/paid options)</a:t>
                      </a:r>
                    </a:p>
                  </a:txBody>
                  <a:tcPr>
                    <a:solidFill>
                      <a:schemeClr val="tx1">
                        <a:lumMod val="95000"/>
                        <a:lumOff val="5000"/>
                      </a:schemeClr>
                    </a:solidFill>
                  </a:tcPr>
                </a:tc>
                <a:tc>
                  <a:txBody>
                    <a:bodyPr/>
                    <a:lstStyle/>
                    <a:p>
                      <a:r>
                        <a:rPr lang="en-US" dirty="0"/>
                        <a:t>* In pipelines, not free</a:t>
                      </a:r>
                    </a:p>
                  </a:txBody>
                  <a:tcPr>
                    <a:solidFill>
                      <a:schemeClr val="tx1">
                        <a:lumMod val="95000"/>
                        <a:lumOff val="5000"/>
                      </a:schemeClr>
                    </a:solidFill>
                  </a:tcPr>
                </a:tc>
                <a:extLst>
                  <a:ext uri="{0D108BD9-81ED-4DB2-BD59-A6C34878D82A}">
                    <a16:rowId xmlns:a16="http://schemas.microsoft.com/office/drawing/2014/main" val="1405043666"/>
                  </a:ext>
                </a:extLst>
              </a:tr>
              <a:tr h="257609">
                <a:tc>
                  <a:txBody>
                    <a:bodyPr/>
                    <a:lstStyle/>
                    <a:p>
                      <a:r>
                        <a:rPr lang="en-US" dirty="0"/>
                        <a:t>Policies</a:t>
                      </a:r>
                    </a:p>
                  </a:txBody>
                  <a:tcPr>
                    <a:solidFill>
                      <a:schemeClr val="tx1">
                        <a:lumMod val="85000"/>
                        <a:lumOff val="15000"/>
                      </a:schemeClr>
                    </a:solidFill>
                  </a:tcPr>
                </a:tc>
                <a:tc>
                  <a:txBody>
                    <a:bodyPr/>
                    <a:lstStyle/>
                    <a:p>
                      <a:r>
                        <a:rPr lang="en-US" dirty="0"/>
                        <a:t>Yes</a:t>
                      </a:r>
                    </a:p>
                  </a:txBody>
                  <a:tcPr>
                    <a:solidFill>
                      <a:schemeClr val="tx1">
                        <a:lumMod val="85000"/>
                        <a:lumOff val="15000"/>
                      </a:schemeClr>
                    </a:solidFill>
                  </a:tcPr>
                </a:tc>
                <a:tc>
                  <a:txBody>
                    <a:bodyPr/>
                    <a:lstStyle/>
                    <a:p>
                      <a:r>
                        <a:rPr lang="en-US" dirty="0"/>
                        <a:t>Yes</a:t>
                      </a:r>
                    </a:p>
                  </a:txBody>
                  <a:tcPr>
                    <a:solidFill>
                      <a:schemeClr val="tx1">
                        <a:lumMod val="85000"/>
                        <a:lumOff val="15000"/>
                      </a:schemeClr>
                    </a:solidFill>
                  </a:tcPr>
                </a:tc>
                <a:extLst>
                  <a:ext uri="{0D108BD9-81ED-4DB2-BD59-A6C34878D82A}">
                    <a16:rowId xmlns:a16="http://schemas.microsoft.com/office/drawing/2014/main" val="1250805358"/>
                  </a:ext>
                </a:extLst>
              </a:tr>
            </a:tbl>
          </a:graphicData>
        </a:graphic>
      </p:graphicFrame>
      <p:sp>
        <p:nvSpPr>
          <p:cNvPr id="6" name="Title 1">
            <a:extLst>
              <a:ext uri="{FF2B5EF4-FFF2-40B4-BE49-F238E27FC236}">
                <a16:creationId xmlns:a16="http://schemas.microsoft.com/office/drawing/2014/main" id="{61513A63-4FF7-40C2-9FF5-FA0DF64640C9}"/>
              </a:ext>
            </a:extLst>
          </p:cNvPr>
          <p:cNvSpPr>
            <a:spLocks noGrp="1"/>
          </p:cNvSpPr>
          <p:nvPr>
            <p:ph type="title"/>
          </p:nvPr>
        </p:nvSpPr>
        <p:spPr>
          <a:xfrm>
            <a:off x="716281" y="79278"/>
            <a:ext cx="10515600" cy="1325563"/>
          </a:xfrm>
        </p:spPr>
        <p:txBody>
          <a:bodyPr/>
          <a:lstStyle/>
          <a:p>
            <a:r>
              <a:rPr lang="en-US" b="1" dirty="0"/>
              <a:t>GitHub/Azure Repos Feature Comparison</a:t>
            </a:r>
            <a:endParaRPr lang="de-DE" b="1" dirty="0"/>
          </a:p>
        </p:txBody>
      </p:sp>
    </p:spTree>
    <p:extLst>
      <p:ext uri="{BB962C8B-B14F-4D97-AF65-F5344CB8AC3E}">
        <p14:creationId xmlns:p14="http://schemas.microsoft.com/office/powerpoint/2010/main" val="20711266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0BFADD40-4600-4F3D-8C66-30B798F28F02}"/>
              </a:ext>
            </a:extLst>
          </p:cNvPr>
          <p:cNvGraphicFramePr>
            <a:graphicFrameLocks noGrp="1"/>
          </p:cNvGraphicFramePr>
          <p:nvPr>
            <p:extLst>
              <p:ext uri="{D42A27DB-BD31-4B8C-83A1-F6EECF244321}">
                <p14:modId xmlns:p14="http://schemas.microsoft.com/office/powerpoint/2010/main" val="1136364076"/>
              </p:ext>
            </p:extLst>
          </p:nvPr>
        </p:nvGraphicFramePr>
        <p:xfrm>
          <a:off x="674570" y="1130969"/>
          <a:ext cx="10602225" cy="5189496"/>
        </p:xfrm>
        <a:graphic>
          <a:graphicData uri="http://schemas.openxmlformats.org/drawingml/2006/table">
            <a:tbl>
              <a:tblPr firstRow="1" bandRow="1">
                <a:tableStyleId>{D03447BB-5D67-496B-8E87-E561075AD55C}</a:tableStyleId>
              </a:tblPr>
              <a:tblGrid>
                <a:gridCol w="4744451">
                  <a:extLst>
                    <a:ext uri="{9D8B030D-6E8A-4147-A177-3AD203B41FA5}">
                      <a16:colId xmlns:a16="http://schemas.microsoft.com/office/drawing/2014/main" val="481024259"/>
                    </a:ext>
                  </a:extLst>
                </a:gridCol>
                <a:gridCol w="2323699">
                  <a:extLst>
                    <a:ext uri="{9D8B030D-6E8A-4147-A177-3AD203B41FA5}">
                      <a16:colId xmlns:a16="http://schemas.microsoft.com/office/drawing/2014/main" val="264932491"/>
                    </a:ext>
                  </a:extLst>
                </a:gridCol>
                <a:gridCol w="3534075">
                  <a:extLst>
                    <a:ext uri="{9D8B030D-6E8A-4147-A177-3AD203B41FA5}">
                      <a16:colId xmlns:a16="http://schemas.microsoft.com/office/drawing/2014/main" val="1137558135"/>
                    </a:ext>
                  </a:extLst>
                </a:gridCol>
              </a:tblGrid>
              <a:tr h="315503">
                <a:tc>
                  <a:txBody>
                    <a:bodyPr/>
                    <a:lstStyle/>
                    <a:p>
                      <a:r>
                        <a:rPr lang="en-US" dirty="0"/>
                        <a:t>Feature</a:t>
                      </a:r>
                    </a:p>
                  </a:txBody>
                  <a:tcPr/>
                </a:tc>
                <a:tc>
                  <a:txBody>
                    <a:bodyPr/>
                    <a:lstStyle/>
                    <a:p>
                      <a:r>
                        <a:rPr lang="en-US" dirty="0"/>
                        <a:t>GitHub Actions</a:t>
                      </a:r>
                    </a:p>
                  </a:txBody>
                  <a:tcPr/>
                </a:tc>
                <a:tc>
                  <a:txBody>
                    <a:bodyPr/>
                    <a:lstStyle/>
                    <a:p>
                      <a:r>
                        <a:rPr lang="en-US" dirty="0"/>
                        <a:t>Azure Pipelines</a:t>
                      </a:r>
                    </a:p>
                  </a:txBody>
                  <a:tcPr/>
                </a:tc>
                <a:extLst>
                  <a:ext uri="{0D108BD9-81ED-4DB2-BD59-A6C34878D82A}">
                    <a16:rowId xmlns:a16="http://schemas.microsoft.com/office/drawing/2014/main" val="3631292913"/>
                  </a:ext>
                </a:extLst>
              </a:tr>
              <a:tr h="315503">
                <a:tc>
                  <a:txBody>
                    <a:bodyPr/>
                    <a:lstStyle/>
                    <a:p>
                      <a:r>
                        <a:rPr lang="en-US" dirty="0"/>
                        <a:t>UI Editor</a:t>
                      </a:r>
                    </a:p>
                  </a:txBody>
                  <a:tcPr>
                    <a:solidFill>
                      <a:schemeClr val="tx1">
                        <a:lumMod val="95000"/>
                        <a:lumOff val="5000"/>
                      </a:schemeClr>
                    </a:solidFill>
                  </a:tcPr>
                </a:tc>
                <a:tc>
                  <a:txBody>
                    <a:bodyPr/>
                    <a:lstStyle/>
                    <a:p>
                      <a:r>
                        <a:rPr lang="en-US" dirty="0"/>
                        <a:t>No</a:t>
                      </a:r>
                    </a:p>
                  </a:txBody>
                  <a:tcPr>
                    <a:solidFill>
                      <a:schemeClr val="tx1">
                        <a:lumMod val="95000"/>
                        <a:lumOff val="5000"/>
                      </a:schemeClr>
                    </a:solidFill>
                  </a:tcPr>
                </a:tc>
                <a:tc>
                  <a:txBody>
                    <a:bodyPr/>
                    <a:lstStyle/>
                    <a:p>
                      <a:r>
                        <a:rPr lang="en-US" dirty="0"/>
                        <a:t>Yes (Classic)</a:t>
                      </a:r>
                    </a:p>
                  </a:txBody>
                  <a:tcPr>
                    <a:solidFill>
                      <a:schemeClr val="tx1">
                        <a:lumMod val="95000"/>
                        <a:lumOff val="5000"/>
                      </a:schemeClr>
                    </a:solidFill>
                  </a:tcPr>
                </a:tc>
                <a:extLst>
                  <a:ext uri="{0D108BD9-81ED-4DB2-BD59-A6C34878D82A}">
                    <a16:rowId xmlns:a16="http://schemas.microsoft.com/office/drawing/2014/main" val="2220216494"/>
                  </a:ext>
                </a:extLst>
              </a:tr>
              <a:tr h="315503">
                <a:tc>
                  <a:txBody>
                    <a:bodyPr/>
                    <a:lstStyle/>
                    <a:p>
                      <a:r>
                        <a:rPr lang="en-US" dirty="0"/>
                        <a:t>YML Definitions</a:t>
                      </a:r>
                    </a:p>
                  </a:txBody>
                  <a:tcPr>
                    <a:solidFill>
                      <a:schemeClr val="tx1">
                        <a:lumMod val="85000"/>
                        <a:lumOff val="15000"/>
                      </a:schemeClr>
                    </a:solidFill>
                  </a:tcPr>
                </a:tc>
                <a:tc>
                  <a:txBody>
                    <a:bodyPr/>
                    <a:lstStyle/>
                    <a:p>
                      <a:r>
                        <a:rPr lang="en-US" dirty="0"/>
                        <a:t>Yes</a:t>
                      </a:r>
                    </a:p>
                  </a:txBody>
                  <a:tcPr>
                    <a:solidFill>
                      <a:schemeClr val="tx1">
                        <a:lumMod val="85000"/>
                        <a:lumOff val="15000"/>
                      </a:schemeClr>
                    </a:solidFill>
                  </a:tcPr>
                </a:tc>
                <a:tc>
                  <a:txBody>
                    <a:bodyPr/>
                    <a:lstStyle/>
                    <a:p>
                      <a:r>
                        <a:rPr lang="en-US" dirty="0"/>
                        <a:t>Yes</a:t>
                      </a:r>
                    </a:p>
                  </a:txBody>
                  <a:tcPr>
                    <a:solidFill>
                      <a:schemeClr val="tx1">
                        <a:lumMod val="85000"/>
                        <a:lumOff val="15000"/>
                      </a:schemeClr>
                    </a:solidFill>
                  </a:tcPr>
                </a:tc>
                <a:extLst>
                  <a:ext uri="{0D108BD9-81ED-4DB2-BD59-A6C34878D82A}">
                    <a16:rowId xmlns:a16="http://schemas.microsoft.com/office/drawing/2014/main" val="4030767125"/>
                  </a:ext>
                </a:extLst>
              </a:tr>
              <a:tr h="315503">
                <a:tc>
                  <a:txBody>
                    <a:bodyPr/>
                    <a:lstStyle/>
                    <a:p>
                      <a:r>
                        <a:rPr lang="en-US" dirty="0"/>
                        <a:t>Templates</a:t>
                      </a:r>
                    </a:p>
                  </a:txBody>
                  <a:tcPr>
                    <a:solidFill>
                      <a:schemeClr val="tx1">
                        <a:lumMod val="95000"/>
                        <a:lumOff val="5000"/>
                      </a:schemeClr>
                    </a:solidFill>
                  </a:tcPr>
                </a:tc>
                <a:tc>
                  <a:txBody>
                    <a:bodyPr/>
                    <a:lstStyle/>
                    <a:p>
                      <a:r>
                        <a:rPr lang="en-US" dirty="0"/>
                        <a:t>No</a:t>
                      </a:r>
                    </a:p>
                  </a:txBody>
                  <a:tcPr>
                    <a:solidFill>
                      <a:schemeClr val="tx1">
                        <a:lumMod val="95000"/>
                        <a:lumOff val="5000"/>
                      </a:schemeClr>
                    </a:solidFill>
                  </a:tcPr>
                </a:tc>
                <a:tc>
                  <a:txBody>
                    <a:bodyPr/>
                    <a:lstStyle/>
                    <a:p>
                      <a:r>
                        <a:rPr lang="en-US" dirty="0"/>
                        <a:t>Yes</a:t>
                      </a:r>
                    </a:p>
                  </a:txBody>
                  <a:tcPr>
                    <a:solidFill>
                      <a:schemeClr val="tx1">
                        <a:lumMod val="95000"/>
                        <a:lumOff val="5000"/>
                      </a:schemeClr>
                    </a:solidFill>
                  </a:tcPr>
                </a:tc>
                <a:extLst>
                  <a:ext uri="{0D108BD9-81ED-4DB2-BD59-A6C34878D82A}">
                    <a16:rowId xmlns:a16="http://schemas.microsoft.com/office/drawing/2014/main" val="873544524"/>
                  </a:ext>
                </a:extLst>
              </a:tr>
              <a:tr h="442762">
                <a:tc>
                  <a:txBody>
                    <a:bodyPr/>
                    <a:lstStyle/>
                    <a:p>
                      <a:r>
                        <a:rPr lang="en-US" dirty="0"/>
                        <a:t>Triggers for Source Code Events</a:t>
                      </a:r>
                    </a:p>
                  </a:txBody>
                  <a:tcPr>
                    <a:solidFill>
                      <a:schemeClr val="tx1">
                        <a:lumMod val="85000"/>
                        <a:lumOff val="15000"/>
                      </a:schemeClr>
                    </a:solidFill>
                  </a:tcPr>
                </a:tc>
                <a:tc>
                  <a:txBody>
                    <a:bodyPr/>
                    <a:lstStyle/>
                    <a:p>
                      <a:r>
                        <a:rPr lang="en-US" dirty="0"/>
                        <a:t>Yes</a:t>
                      </a:r>
                    </a:p>
                  </a:txBody>
                  <a:tcPr>
                    <a:solidFill>
                      <a:schemeClr val="tx1">
                        <a:lumMod val="85000"/>
                        <a:lumOff val="15000"/>
                      </a:schemeClr>
                    </a:solidFill>
                  </a:tcPr>
                </a:tc>
                <a:tc>
                  <a:txBody>
                    <a:bodyPr/>
                    <a:lstStyle/>
                    <a:p>
                      <a:r>
                        <a:rPr lang="en-US" dirty="0"/>
                        <a:t>Yes</a:t>
                      </a:r>
                    </a:p>
                  </a:txBody>
                  <a:tcPr>
                    <a:solidFill>
                      <a:schemeClr val="tx1">
                        <a:lumMod val="85000"/>
                        <a:lumOff val="15000"/>
                      </a:schemeClr>
                    </a:solidFill>
                  </a:tcPr>
                </a:tc>
                <a:extLst>
                  <a:ext uri="{0D108BD9-81ED-4DB2-BD59-A6C34878D82A}">
                    <a16:rowId xmlns:a16="http://schemas.microsoft.com/office/drawing/2014/main" val="1721231173"/>
                  </a:ext>
                </a:extLst>
              </a:tr>
              <a:tr h="544567">
                <a:tc>
                  <a:txBody>
                    <a:bodyPr/>
                    <a:lstStyle/>
                    <a:p>
                      <a:r>
                        <a:rPr lang="en-US" dirty="0"/>
                        <a:t>Triggers for Other Events</a:t>
                      </a:r>
                    </a:p>
                  </a:txBody>
                  <a:tcPr>
                    <a:solidFill>
                      <a:schemeClr val="tx1">
                        <a:lumMod val="95000"/>
                        <a:lumOff val="5000"/>
                      </a:schemeClr>
                    </a:solidFill>
                  </a:tcPr>
                </a:tc>
                <a:tc>
                  <a:txBody>
                    <a:bodyPr/>
                    <a:lstStyle/>
                    <a:p>
                      <a:r>
                        <a:rPr lang="en-US" dirty="0"/>
                        <a:t>Yes</a:t>
                      </a:r>
                    </a:p>
                  </a:txBody>
                  <a:tcPr>
                    <a:solidFill>
                      <a:schemeClr val="tx1">
                        <a:lumMod val="95000"/>
                        <a:lumOff val="5000"/>
                      </a:schemeClr>
                    </a:solidFill>
                  </a:tcPr>
                </a:tc>
                <a:tc>
                  <a:txBody>
                    <a:bodyPr/>
                    <a:lstStyle/>
                    <a:p>
                      <a:r>
                        <a:rPr lang="en-US" dirty="0"/>
                        <a:t>Yes* (with </a:t>
                      </a:r>
                      <a:r>
                        <a:rPr lang="en-US" dirty="0" err="1"/>
                        <a:t>WebHooks</a:t>
                      </a:r>
                      <a:r>
                        <a:rPr lang="en-US" dirty="0"/>
                        <a:t>)</a:t>
                      </a:r>
                    </a:p>
                  </a:txBody>
                  <a:tcPr>
                    <a:solidFill>
                      <a:schemeClr val="tx1">
                        <a:lumMod val="95000"/>
                        <a:lumOff val="5000"/>
                      </a:schemeClr>
                    </a:solidFill>
                  </a:tcPr>
                </a:tc>
                <a:extLst>
                  <a:ext uri="{0D108BD9-81ED-4DB2-BD59-A6C34878D82A}">
                    <a16:rowId xmlns:a16="http://schemas.microsoft.com/office/drawing/2014/main" val="1209428521"/>
                  </a:ext>
                </a:extLst>
              </a:tr>
              <a:tr h="315503">
                <a:tc>
                  <a:txBody>
                    <a:bodyPr/>
                    <a:lstStyle/>
                    <a:p>
                      <a:r>
                        <a:rPr lang="en-US" dirty="0"/>
                        <a:t>Build Number</a:t>
                      </a:r>
                    </a:p>
                  </a:txBody>
                  <a:tcPr>
                    <a:solidFill>
                      <a:schemeClr val="tx1">
                        <a:lumMod val="85000"/>
                        <a:lumOff val="15000"/>
                      </a:schemeClr>
                    </a:solidFill>
                  </a:tcPr>
                </a:tc>
                <a:tc>
                  <a:txBody>
                    <a:bodyPr/>
                    <a:lstStyle/>
                    <a:p>
                      <a:r>
                        <a:rPr lang="en-US" dirty="0"/>
                        <a:t>No</a:t>
                      </a:r>
                    </a:p>
                  </a:txBody>
                  <a:tcPr>
                    <a:solidFill>
                      <a:schemeClr val="tx1">
                        <a:lumMod val="85000"/>
                        <a:lumOff val="15000"/>
                      </a:schemeClr>
                    </a:solidFill>
                  </a:tcPr>
                </a:tc>
                <a:tc>
                  <a:txBody>
                    <a:bodyPr/>
                    <a:lstStyle/>
                    <a:p>
                      <a:r>
                        <a:rPr lang="en-US" dirty="0"/>
                        <a:t>Yes</a:t>
                      </a:r>
                    </a:p>
                  </a:txBody>
                  <a:tcPr>
                    <a:solidFill>
                      <a:schemeClr val="tx1">
                        <a:lumMod val="85000"/>
                        <a:lumOff val="15000"/>
                      </a:schemeClr>
                    </a:solidFill>
                  </a:tcPr>
                </a:tc>
                <a:extLst>
                  <a:ext uri="{0D108BD9-81ED-4DB2-BD59-A6C34878D82A}">
                    <a16:rowId xmlns:a16="http://schemas.microsoft.com/office/drawing/2014/main" val="1445521773"/>
                  </a:ext>
                </a:extLst>
              </a:tr>
              <a:tr h="315503">
                <a:tc>
                  <a:txBody>
                    <a:bodyPr/>
                    <a:lstStyle/>
                    <a:p>
                      <a:r>
                        <a:rPr lang="en-US" dirty="0"/>
                        <a:t>Secrets</a:t>
                      </a:r>
                    </a:p>
                  </a:txBody>
                  <a:tcPr>
                    <a:solidFill>
                      <a:schemeClr val="tx1">
                        <a:lumMod val="95000"/>
                        <a:lumOff val="5000"/>
                      </a:schemeClr>
                    </a:solidFill>
                  </a:tcPr>
                </a:tc>
                <a:tc>
                  <a:txBody>
                    <a:bodyPr/>
                    <a:lstStyle/>
                    <a:p>
                      <a:r>
                        <a:rPr lang="en-US" dirty="0"/>
                        <a:t>Yes</a:t>
                      </a:r>
                    </a:p>
                  </a:txBody>
                  <a:tcPr>
                    <a:solidFill>
                      <a:schemeClr val="tx1">
                        <a:lumMod val="95000"/>
                        <a:lumOff val="5000"/>
                      </a:schemeClr>
                    </a:solidFill>
                  </a:tcPr>
                </a:tc>
                <a:tc>
                  <a:txBody>
                    <a:bodyPr/>
                    <a:lstStyle/>
                    <a:p>
                      <a:r>
                        <a:rPr lang="en-US" dirty="0"/>
                        <a:t>Yes</a:t>
                      </a:r>
                    </a:p>
                  </a:txBody>
                  <a:tcPr>
                    <a:solidFill>
                      <a:schemeClr val="tx1">
                        <a:lumMod val="95000"/>
                        <a:lumOff val="5000"/>
                      </a:schemeClr>
                    </a:solidFill>
                  </a:tcPr>
                </a:tc>
                <a:extLst>
                  <a:ext uri="{0D108BD9-81ED-4DB2-BD59-A6C34878D82A}">
                    <a16:rowId xmlns:a16="http://schemas.microsoft.com/office/drawing/2014/main" val="2636426545"/>
                  </a:ext>
                </a:extLst>
              </a:tr>
              <a:tr h="544567">
                <a:tc>
                  <a:txBody>
                    <a:bodyPr/>
                    <a:lstStyle/>
                    <a:p>
                      <a:r>
                        <a:rPr lang="en-US" dirty="0"/>
                        <a:t>Variable Groups</a:t>
                      </a:r>
                    </a:p>
                  </a:txBody>
                  <a:tcPr>
                    <a:solidFill>
                      <a:schemeClr val="tx1">
                        <a:lumMod val="85000"/>
                        <a:lumOff val="15000"/>
                      </a:schemeClr>
                    </a:solidFill>
                  </a:tcPr>
                </a:tc>
                <a:tc>
                  <a:txBody>
                    <a:bodyPr/>
                    <a:lstStyle/>
                    <a:p>
                      <a:r>
                        <a:rPr lang="en-US" dirty="0"/>
                        <a:t>No</a:t>
                      </a:r>
                    </a:p>
                  </a:txBody>
                  <a:tcPr>
                    <a:solidFill>
                      <a:schemeClr val="tx1">
                        <a:lumMod val="85000"/>
                        <a:lumOff val="15000"/>
                      </a:schemeClr>
                    </a:solidFill>
                  </a:tcPr>
                </a:tc>
                <a:tc>
                  <a:txBody>
                    <a:bodyPr/>
                    <a:lstStyle/>
                    <a:p>
                      <a:r>
                        <a:rPr lang="en-US" dirty="0"/>
                        <a:t>Yes</a:t>
                      </a:r>
                    </a:p>
                  </a:txBody>
                  <a:tcPr>
                    <a:solidFill>
                      <a:schemeClr val="tx1">
                        <a:lumMod val="85000"/>
                        <a:lumOff val="15000"/>
                      </a:schemeClr>
                    </a:solidFill>
                  </a:tcPr>
                </a:tc>
                <a:extLst>
                  <a:ext uri="{0D108BD9-81ED-4DB2-BD59-A6C34878D82A}">
                    <a16:rowId xmlns:a16="http://schemas.microsoft.com/office/drawing/2014/main" val="4283092397"/>
                  </a:ext>
                </a:extLst>
              </a:tr>
              <a:tr h="315503">
                <a:tc>
                  <a:txBody>
                    <a:bodyPr/>
                    <a:lstStyle/>
                    <a:p>
                      <a:r>
                        <a:rPr lang="en-US" dirty="0"/>
                        <a:t>Environments</a:t>
                      </a:r>
                    </a:p>
                  </a:txBody>
                  <a:tcPr>
                    <a:solidFill>
                      <a:schemeClr val="tx1">
                        <a:lumMod val="95000"/>
                        <a:lumOff val="5000"/>
                      </a:schemeClr>
                    </a:solidFill>
                  </a:tcPr>
                </a:tc>
                <a:tc>
                  <a:txBody>
                    <a:bodyPr/>
                    <a:lstStyle/>
                    <a:p>
                      <a:r>
                        <a:rPr lang="en-US" dirty="0"/>
                        <a:t>No</a:t>
                      </a:r>
                    </a:p>
                  </a:txBody>
                  <a:tcPr>
                    <a:solidFill>
                      <a:schemeClr val="tx1">
                        <a:lumMod val="95000"/>
                        <a:lumOff val="5000"/>
                      </a:schemeClr>
                    </a:solidFill>
                  </a:tcPr>
                </a:tc>
                <a:tc>
                  <a:txBody>
                    <a:bodyPr/>
                    <a:lstStyle/>
                    <a:p>
                      <a:r>
                        <a:rPr lang="en-US" dirty="0"/>
                        <a:t>Yes</a:t>
                      </a:r>
                    </a:p>
                  </a:txBody>
                  <a:tcPr>
                    <a:solidFill>
                      <a:schemeClr val="tx1">
                        <a:lumMod val="95000"/>
                        <a:lumOff val="5000"/>
                      </a:schemeClr>
                    </a:solidFill>
                  </a:tcPr>
                </a:tc>
                <a:extLst>
                  <a:ext uri="{0D108BD9-81ED-4DB2-BD59-A6C34878D82A}">
                    <a16:rowId xmlns:a16="http://schemas.microsoft.com/office/drawing/2014/main" val="2557758280"/>
                  </a:ext>
                </a:extLst>
              </a:tr>
              <a:tr h="315503">
                <a:tc>
                  <a:txBody>
                    <a:bodyPr/>
                    <a:lstStyle/>
                    <a:p>
                      <a:r>
                        <a:rPr lang="en-US" dirty="0"/>
                        <a:t>Metrics</a:t>
                      </a:r>
                    </a:p>
                  </a:txBody>
                  <a:tcPr>
                    <a:solidFill>
                      <a:schemeClr val="tx1">
                        <a:lumMod val="85000"/>
                        <a:lumOff val="15000"/>
                      </a:schemeClr>
                    </a:solidFill>
                  </a:tcPr>
                </a:tc>
                <a:tc>
                  <a:txBody>
                    <a:bodyPr/>
                    <a:lstStyle/>
                    <a:p>
                      <a:r>
                        <a:rPr lang="en-US" dirty="0"/>
                        <a:t>No</a:t>
                      </a:r>
                    </a:p>
                  </a:txBody>
                  <a:tcPr>
                    <a:solidFill>
                      <a:schemeClr val="tx1">
                        <a:lumMod val="85000"/>
                        <a:lumOff val="15000"/>
                      </a:schemeClr>
                    </a:solidFill>
                  </a:tcPr>
                </a:tc>
                <a:tc>
                  <a:txBody>
                    <a:bodyPr/>
                    <a:lstStyle/>
                    <a:p>
                      <a:r>
                        <a:rPr lang="en-US" dirty="0"/>
                        <a:t>Yes</a:t>
                      </a:r>
                    </a:p>
                  </a:txBody>
                  <a:tcPr>
                    <a:solidFill>
                      <a:schemeClr val="tx1">
                        <a:lumMod val="85000"/>
                        <a:lumOff val="15000"/>
                      </a:schemeClr>
                    </a:solidFill>
                  </a:tcPr>
                </a:tc>
                <a:extLst>
                  <a:ext uri="{0D108BD9-81ED-4DB2-BD59-A6C34878D82A}">
                    <a16:rowId xmlns:a16="http://schemas.microsoft.com/office/drawing/2014/main" val="2825341162"/>
                  </a:ext>
                </a:extLst>
              </a:tr>
              <a:tr h="315503">
                <a:tc>
                  <a:txBody>
                    <a:bodyPr/>
                    <a:lstStyle/>
                    <a:p>
                      <a:r>
                        <a:rPr lang="en-US" dirty="0"/>
                        <a:t>Repos</a:t>
                      </a:r>
                    </a:p>
                  </a:txBody>
                  <a:tcPr>
                    <a:solidFill>
                      <a:schemeClr val="tx1">
                        <a:lumMod val="95000"/>
                        <a:lumOff val="5000"/>
                      </a:schemeClr>
                    </a:solidFill>
                  </a:tcPr>
                </a:tc>
                <a:tc>
                  <a:txBody>
                    <a:bodyPr/>
                    <a:lstStyle/>
                    <a:p>
                      <a:r>
                        <a:rPr lang="en-US" dirty="0"/>
                        <a:t>Only GitHub</a:t>
                      </a:r>
                    </a:p>
                  </a:txBody>
                  <a:tcPr>
                    <a:solidFill>
                      <a:schemeClr val="tx1">
                        <a:lumMod val="95000"/>
                        <a:lumOff val="5000"/>
                      </a:schemeClr>
                    </a:solidFill>
                  </a:tcPr>
                </a:tc>
                <a:tc>
                  <a:txBody>
                    <a:bodyPr/>
                    <a:lstStyle/>
                    <a:p>
                      <a:r>
                        <a:rPr lang="en-US" dirty="0"/>
                        <a:t>Any</a:t>
                      </a:r>
                    </a:p>
                  </a:txBody>
                  <a:tcPr>
                    <a:solidFill>
                      <a:schemeClr val="tx1">
                        <a:lumMod val="95000"/>
                        <a:lumOff val="5000"/>
                      </a:schemeClr>
                    </a:solidFill>
                  </a:tcPr>
                </a:tc>
                <a:extLst>
                  <a:ext uri="{0D108BD9-81ED-4DB2-BD59-A6C34878D82A}">
                    <a16:rowId xmlns:a16="http://schemas.microsoft.com/office/drawing/2014/main" val="1405043666"/>
                  </a:ext>
                </a:extLst>
              </a:tr>
              <a:tr h="315503">
                <a:tc>
                  <a:txBody>
                    <a:bodyPr/>
                    <a:lstStyle/>
                    <a:p>
                      <a:r>
                        <a:rPr lang="en-US" dirty="0" err="1"/>
                        <a:t>MarketPlace</a:t>
                      </a:r>
                      <a:endParaRPr lang="en-US" dirty="0"/>
                    </a:p>
                  </a:txBody>
                  <a:tcPr>
                    <a:solidFill>
                      <a:schemeClr val="tx1">
                        <a:lumMod val="85000"/>
                        <a:lumOff val="15000"/>
                      </a:schemeClr>
                    </a:solidFill>
                  </a:tcPr>
                </a:tc>
                <a:tc>
                  <a:txBody>
                    <a:bodyPr/>
                    <a:lstStyle/>
                    <a:p>
                      <a:r>
                        <a:rPr lang="en-US" dirty="0"/>
                        <a:t>Yes</a:t>
                      </a:r>
                    </a:p>
                  </a:txBody>
                  <a:tcPr>
                    <a:solidFill>
                      <a:schemeClr val="tx1">
                        <a:lumMod val="85000"/>
                        <a:lumOff val="15000"/>
                      </a:schemeClr>
                    </a:solidFill>
                  </a:tcPr>
                </a:tc>
                <a:tc>
                  <a:txBody>
                    <a:bodyPr/>
                    <a:lstStyle/>
                    <a:p>
                      <a:r>
                        <a:rPr lang="en-US" dirty="0"/>
                        <a:t>Yes</a:t>
                      </a:r>
                    </a:p>
                  </a:txBody>
                  <a:tcPr>
                    <a:solidFill>
                      <a:schemeClr val="tx1">
                        <a:lumMod val="85000"/>
                        <a:lumOff val="15000"/>
                      </a:schemeClr>
                    </a:solidFill>
                  </a:tcPr>
                </a:tc>
                <a:extLst>
                  <a:ext uri="{0D108BD9-81ED-4DB2-BD59-A6C34878D82A}">
                    <a16:rowId xmlns:a16="http://schemas.microsoft.com/office/drawing/2014/main" val="1250805358"/>
                  </a:ext>
                </a:extLst>
              </a:tr>
            </a:tbl>
          </a:graphicData>
        </a:graphic>
      </p:graphicFrame>
      <p:sp>
        <p:nvSpPr>
          <p:cNvPr id="6" name="Title 1">
            <a:extLst>
              <a:ext uri="{FF2B5EF4-FFF2-40B4-BE49-F238E27FC236}">
                <a16:creationId xmlns:a16="http://schemas.microsoft.com/office/drawing/2014/main" id="{61513A63-4FF7-40C2-9FF5-FA0DF64640C9}"/>
              </a:ext>
            </a:extLst>
          </p:cNvPr>
          <p:cNvSpPr>
            <a:spLocks noGrp="1"/>
          </p:cNvSpPr>
          <p:nvPr>
            <p:ph type="title"/>
          </p:nvPr>
        </p:nvSpPr>
        <p:spPr>
          <a:xfrm>
            <a:off x="717883" y="70100"/>
            <a:ext cx="10515600" cy="1325563"/>
          </a:xfrm>
        </p:spPr>
        <p:txBody>
          <a:bodyPr/>
          <a:lstStyle/>
          <a:p>
            <a:r>
              <a:rPr lang="en-US" b="1" dirty="0"/>
              <a:t>GitHub Actions/Azure Pipelines Comparison</a:t>
            </a:r>
            <a:endParaRPr lang="de-DE" b="1" dirty="0"/>
          </a:p>
        </p:txBody>
      </p:sp>
    </p:spTree>
    <p:extLst>
      <p:ext uri="{BB962C8B-B14F-4D97-AF65-F5344CB8AC3E}">
        <p14:creationId xmlns:p14="http://schemas.microsoft.com/office/powerpoint/2010/main" val="281445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513A63-4FF7-40C2-9FF5-FA0DF64640C9}"/>
              </a:ext>
            </a:extLst>
          </p:cNvPr>
          <p:cNvSpPr>
            <a:spLocks noGrp="1"/>
          </p:cNvSpPr>
          <p:nvPr>
            <p:ph type="title"/>
          </p:nvPr>
        </p:nvSpPr>
        <p:spPr>
          <a:xfrm>
            <a:off x="794887" y="396912"/>
            <a:ext cx="10515600" cy="1325563"/>
          </a:xfrm>
        </p:spPr>
        <p:txBody>
          <a:bodyPr/>
          <a:lstStyle/>
          <a:p>
            <a:r>
              <a:rPr lang="en-US" b="1" dirty="0"/>
              <a:t>Which should I use?</a:t>
            </a:r>
            <a:endParaRPr lang="de-DE" b="1" dirty="0"/>
          </a:p>
        </p:txBody>
      </p:sp>
      <p:sp>
        <p:nvSpPr>
          <p:cNvPr id="3" name="Rectangle 2">
            <a:extLst>
              <a:ext uri="{FF2B5EF4-FFF2-40B4-BE49-F238E27FC236}">
                <a16:creationId xmlns:a16="http://schemas.microsoft.com/office/drawing/2014/main" id="{10E5A6B4-D71F-47D1-ACD4-76C7F074E65B}"/>
              </a:ext>
            </a:extLst>
          </p:cNvPr>
          <p:cNvSpPr/>
          <p:nvPr/>
        </p:nvSpPr>
        <p:spPr>
          <a:xfrm>
            <a:off x="423511" y="1568842"/>
            <a:ext cx="5496025" cy="2420754"/>
          </a:xfrm>
          <a:prstGeom prst="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9326C92-F9C6-4CCF-B06A-B3146E3B2E11}"/>
              </a:ext>
            </a:extLst>
          </p:cNvPr>
          <p:cNvSpPr txBox="1"/>
          <p:nvPr/>
        </p:nvSpPr>
        <p:spPr>
          <a:xfrm>
            <a:off x="567889" y="1655545"/>
            <a:ext cx="5303519" cy="230832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Mostly open source technologies/dependencies</a:t>
            </a:r>
          </a:p>
          <a:p>
            <a:pPr marL="285750" indent="-285750">
              <a:buFont typeface="Arial" panose="020B0604020202020204" pitchFamily="34" charset="0"/>
              <a:buChar char="•"/>
            </a:pPr>
            <a:r>
              <a:rPr lang="en-US" dirty="0">
                <a:solidFill>
                  <a:schemeClr val="bg1"/>
                </a:solidFill>
              </a:rPr>
              <a:t>Strong security compliance requirements</a:t>
            </a:r>
          </a:p>
          <a:p>
            <a:pPr marL="285750" indent="-285750">
              <a:buFont typeface="Arial" panose="020B0604020202020204" pitchFamily="34" charset="0"/>
              <a:buChar char="•"/>
            </a:pPr>
            <a:r>
              <a:rPr lang="en-US" dirty="0">
                <a:solidFill>
                  <a:schemeClr val="bg1"/>
                </a:solidFill>
              </a:rPr>
              <a:t>Autonomous teams, modern Project Management</a:t>
            </a:r>
          </a:p>
          <a:p>
            <a:pPr marL="285750" indent="-285750">
              <a:buFont typeface="Arial" panose="020B0604020202020204" pitchFamily="34" charset="0"/>
              <a:buChar char="•"/>
            </a:pPr>
            <a:r>
              <a:rPr lang="en-US" dirty="0">
                <a:solidFill>
                  <a:schemeClr val="bg1"/>
                </a:solidFill>
              </a:rPr>
              <a:t>Work Item Management not in Boards</a:t>
            </a:r>
          </a:p>
          <a:p>
            <a:pPr marL="285750" indent="-285750">
              <a:buFont typeface="Arial" panose="020B0604020202020204" pitchFamily="34" charset="0"/>
              <a:buChar char="•"/>
            </a:pPr>
            <a:r>
              <a:rPr lang="en-US" dirty="0">
                <a:solidFill>
                  <a:schemeClr val="bg1"/>
                </a:solidFill>
              </a:rPr>
              <a:t>Strong “inner sourcing” culture</a:t>
            </a:r>
          </a:p>
          <a:p>
            <a:pPr marL="285750" indent="-285750">
              <a:buFont typeface="Arial" panose="020B0604020202020204" pitchFamily="34" charset="0"/>
              <a:buChar char="•"/>
            </a:pPr>
            <a:r>
              <a:rPr lang="en-US" dirty="0">
                <a:solidFill>
                  <a:schemeClr val="bg1"/>
                </a:solidFill>
              </a:rPr>
              <a:t>Greenfield or migrating from other Git hosts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sp>
        <p:nvSpPr>
          <p:cNvPr id="7" name="Rectangle 6">
            <a:extLst>
              <a:ext uri="{FF2B5EF4-FFF2-40B4-BE49-F238E27FC236}">
                <a16:creationId xmlns:a16="http://schemas.microsoft.com/office/drawing/2014/main" id="{CF123740-C6DC-45B5-A033-D3795D4B2812}"/>
              </a:ext>
            </a:extLst>
          </p:cNvPr>
          <p:cNvSpPr/>
          <p:nvPr/>
        </p:nvSpPr>
        <p:spPr>
          <a:xfrm>
            <a:off x="423511" y="4209713"/>
            <a:ext cx="5496025" cy="2420754"/>
          </a:xfrm>
          <a:prstGeom prst="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B4D4B24-7C80-4D76-87D5-3426A64DAB7D}"/>
              </a:ext>
            </a:extLst>
          </p:cNvPr>
          <p:cNvSpPr txBox="1"/>
          <p:nvPr/>
        </p:nvSpPr>
        <p:spPr>
          <a:xfrm>
            <a:off x="519763" y="4279125"/>
            <a:ext cx="5303519" cy="203132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Limited use of open source</a:t>
            </a:r>
          </a:p>
          <a:p>
            <a:pPr marL="285750" indent="-285750">
              <a:buFont typeface="Arial" panose="020B0604020202020204" pitchFamily="34" charset="0"/>
              <a:buChar char="•"/>
            </a:pPr>
            <a:r>
              <a:rPr lang="en-US" dirty="0">
                <a:solidFill>
                  <a:schemeClr val="bg1"/>
                </a:solidFill>
              </a:rPr>
              <a:t>Require gates and approvals for Releases</a:t>
            </a:r>
          </a:p>
          <a:p>
            <a:pPr marL="285750" indent="-285750">
              <a:buFont typeface="Arial" panose="020B0604020202020204" pitchFamily="34" charset="0"/>
              <a:buChar char="•"/>
            </a:pPr>
            <a:r>
              <a:rPr lang="en-US" dirty="0">
                <a:solidFill>
                  <a:schemeClr val="bg1"/>
                </a:solidFill>
              </a:rPr>
              <a:t>Centrally managed teams</a:t>
            </a:r>
          </a:p>
          <a:p>
            <a:pPr marL="285750" indent="-285750">
              <a:buFont typeface="Arial" panose="020B0604020202020204" pitchFamily="34" charset="0"/>
              <a:buChar char="•"/>
            </a:pPr>
            <a:r>
              <a:rPr lang="en-US" dirty="0">
                <a:solidFill>
                  <a:schemeClr val="bg1"/>
                </a:solidFill>
              </a:rPr>
              <a:t>Work Item Management in Boards</a:t>
            </a:r>
          </a:p>
          <a:p>
            <a:pPr marL="285750" indent="-285750">
              <a:buFont typeface="Arial" panose="020B0604020202020204" pitchFamily="34" charset="0"/>
              <a:buChar char="•"/>
            </a:pPr>
            <a:r>
              <a:rPr lang="en-US" dirty="0">
                <a:solidFill>
                  <a:schemeClr val="bg1"/>
                </a:solidFill>
              </a:rPr>
              <a:t>Data sovereignty requirements</a:t>
            </a:r>
          </a:p>
          <a:p>
            <a:pPr marL="285750" indent="-285750">
              <a:buFont typeface="Arial" panose="020B0604020202020204" pitchFamily="34" charset="0"/>
              <a:buChar char="•"/>
            </a:pPr>
            <a:r>
              <a:rPr lang="en-US" dirty="0">
                <a:solidFill>
                  <a:schemeClr val="bg1"/>
                </a:solidFill>
              </a:rPr>
              <a:t>Already in Azure Repos</a:t>
            </a:r>
          </a:p>
          <a:p>
            <a:pPr marL="285750" indent="-285750">
              <a:buFont typeface="Arial" panose="020B0604020202020204" pitchFamily="34" charset="0"/>
              <a:buChar char="•"/>
            </a:pPr>
            <a:endParaRPr lang="en-US" dirty="0">
              <a:solidFill>
                <a:schemeClr val="bg1"/>
              </a:solidFill>
            </a:endParaRPr>
          </a:p>
        </p:txBody>
      </p:sp>
      <p:sp>
        <p:nvSpPr>
          <p:cNvPr id="9" name="Arrow: Right 8">
            <a:extLst>
              <a:ext uri="{FF2B5EF4-FFF2-40B4-BE49-F238E27FC236}">
                <a16:creationId xmlns:a16="http://schemas.microsoft.com/office/drawing/2014/main" id="{F29EE79D-C2E7-459D-80EB-4261C9EC20FA}"/>
              </a:ext>
            </a:extLst>
          </p:cNvPr>
          <p:cNvSpPr/>
          <p:nvPr/>
        </p:nvSpPr>
        <p:spPr>
          <a:xfrm>
            <a:off x="6052687" y="2319688"/>
            <a:ext cx="1584959" cy="784459"/>
          </a:xfrm>
          <a:prstGeom prst="rightArrow">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~probably</a:t>
            </a:r>
          </a:p>
        </p:txBody>
      </p:sp>
      <p:sp>
        <p:nvSpPr>
          <p:cNvPr id="10" name="Arrow: Right 9">
            <a:extLst>
              <a:ext uri="{FF2B5EF4-FFF2-40B4-BE49-F238E27FC236}">
                <a16:creationId xmlns:a16="http://schemas.microsoft.com/office/drawing/2014/main" id="{010D7FC0-EFDB-4565-B90F-7404688F5DF9}"/>
              </a:ext>
            </a:extLst>
          </p:cNvPr>
          <p:cNvSpPr/>
          <p:nvPr/>
        </p:nvSpPr>
        <p:spPr>
          <a:xfrm>
            <a:off x="6052686" y="4940968"/>
            <a:ext cx="1584959" cy="784459"/>
          </a:xfrm>
          <a:prstGeom prst="rightArrow">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~probably</a:t>
            </a:r>
          </a:p>
        </p:txBody>
      </p:sp>
      <p:sp>
        <p:nvSpPr>
          <p:cNvPr id="11" name="Title 1">
            <a:extLst>
              <a:ext uri="{FF2B5EF4-FFF2-40B4-BE49-F238E27FC236}">
                <a16:creationId xmlns:a16="http://schemas.microsoft.com/office/drawing/2014/main" id="{AAC68AF6-847F-4140-BA6D-2C397453026E}"/>
              </a:ext>
            </a:extLst>
          </p:cNvPr>
          <p:cNvSpPr txBox="1">
            <a:spLocks/>
          </p:cNvSpPr>
          <p:nvPr/>
        </p:nvSpPr>
        <p:spPr>
          <a:xfrm>
            <a:off x="7823733" y="2049135"/>
            <a:ext cx="319799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b="1" dirty="0"/>
              <a:t>GitHub</a:t>
            </a:r>
            <a:endParaRPr lang="de-DE" b="1" dirty="0"/>
          </a:p>
        </p:txBody>
      </p:sp>
      <p:sp>
        <p:nvSpPr>
          <p:cNvPr id="12" name="Title 1">
            <a:extLst>
              <a:ext uri="{FF2B5EF4-FFF2-40B4-BE49-F238E27FC236}">
                <a16:creationId xmlns:a16="http://schemas.microsoft.com/office/drawing/2014/main" id="{3FC24C85-F3BB-4510-932C-091E4E330098}"/>
              </a:ext>
            </a:extLst>
          </p:cNvPr>
          <p:cNvSpPr txBox="1">
            <a:spLocks/>
          </p:cNvSpPr>
          <p:nvPr/>
        </p:nvSpPr>
        <p:spPr>
          <a:xfrm>
            <a:off x="7823734" y="4670415"/>
            <a:ext cx="319799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b="1" dirty="0"/>
              <a:t>Azure Repos</a:t>
            </a:r>
            <a:endParaRPr lang="de-DE" b="1" dirty="0"/>
          </a:p>
        </p:txBody>
      </p:sp>
    </p:spTree>
    <p:extLst>
      <p:ext uri="{BB962C8B-B14F-4D97-AF65-F5344CB8AC3E}">
        <p14:creationId xmlns:p14="http://schemas.microsoft.com/office/powerpoint/2010/main" val="37878941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7ED47-3BEE-46F5-92E9-C464B9CC8529}"/>
              </a:ext>
            </a:extLst>
          </p:cNvPr>
          <p:cNvSpPr>
            <a:spLocks noGrp="1"/>
          </p:cNvSpPr>
          <p:nvPr>
            <p:ph type="title"/>
          </p:nvPr>
        </p:nvSpPr>
        <p:spPr/>
        <p:txBody>
          <a:bodyPr/>
          <a:lstStyle/>
          <a:p>
            <a:r>
              <a:rPr lang="en-US" dirty="0"/>
              <a:t>Best of Both</a:t>
            </a:r>
          </a:p>
        </p:txBody>
      </p:sp>
      <p:grpSp>
        <p:nvGrpSpPr>
          <p:cNvPr id="6" name="Group 5">
            <a:extLst>
              <a:ext uri="{FF2B5EF4-FFF2-40B4-BE49-F238E27FC236}">
                <a16:creationId xmlns:a16="http://schemas.microsoft.com/office/drawing/2014/main" id="{89AFE612-84CE-4269-9A52-13AD8099D11B}"/>
              </a:ext>
            </a:extLst>
          </p:cNvPr>
          <p:cNvGrpSpPr/>
          <p:nvPr/>
        </p:nvGrpSpPr>
        <p:grpSpPr>
          <a:xfrm>
            <a:off x="388214" y="2132015"/>
            <a:ext cx="6019607" cy="3354758"/>
            <a:chOff x="1536957" y="2168775"/>
            <a:chExt cx="6019607" cy="3354758"/>
          </a:xfrm>
        </p:grpSpPr>
        <p:sp>
          <p:nvSpPr>
            <p:cNvPr id="4" name="Rectangle 3">
              <a:extLst>
                <a:ext uri="{FF2B5EF4-FFF2-40B4-BE49-F238E27FC236}">
                  <a16:creationId xmlns:a16="http://schemas.microsoft.com/office/drawing/2014/main" id="{C1318672-2C14-4A0F-8DAB-8250B97FB1B9}"/>
                </a:ext>
              </a:extLst>
            </p:cNvPr>
            <p:cNvSpPr/>
            <p:nvPr/>
          </p:nvSpPr>
          <p:spPr>
            <a:xfrm>
              <a:off x="1800716" y="2168775"/>
              <a:ext cx="5755848" cy="33547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ontent Placeholder 2">
              <a:extLst>
                <a:ext uri="{FF2B5EF4-FFF2-40B4-BE49-F238E27FC236}">
                  <a16:creationId xmlns:a16="http://schemas.microsoft.com/office/drawing/2014/main" id="{306FBF2C-E0ED-4E36-A8C6-3F6A8906D6D8}"/>
                </a:ext>
              </a:extLst>
            </p:cNvPr>
            <p:cNvSpPr txBox="1">
              <a:spLocks/>
            </p:cNvSpPr>
            <p:nvPr/>
          </p:nvSpPr>
          <p:spPr>
            <a:xfrm>
              <a:off x="1536957" y="3536011"/>
              <a:ext cx="4663527" cy="197564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0"/>
                </a:spcBef>
                <a:spcAft>
                  <a:spcPts val="0"/>
                </a:spcAft>
                <a:buFont typeface="Arial" panose="020B0604020202020204" pitchFamily="34" charset="0"/>
                <a:buChar char="•"/>
                <a:defRPr sz="2400" b="0" kern="1200">
                  <a:solidFill>
                    <a:schemeClr val="tx1"/>
                  </a:solidFill>
                  <a:latin typeface="+mn-lt"/>
                  <a:ea typeface="+mn-ea"/>
                  <a:cs typeface="Segoe UI" panose="020B0502040204020203" pitchFamily="34" charset="0"/>
                </a:defRPr>
              </a:lvl1pPr>
              <a:lvl2pPr marL="685800" indent="-228600" algn="l" defTabSz="914400" rtl="0" eaLnBrk="1" latinLnBrk="0" hangingPunct="1">
                <a:lnSpc>
                  <a:spcPct val="100000"/>
                </a:lnSpc>
                <a:spcBef>
                  <a:spcPts val="0"/>
                </a:spcBef>
                <a:spcAft>
                  <a:spcPts val="0"/>
                </a:spcAft>
                <a:buFont typeface="Arial" panose="020B0604020202020204" pitchFamily="34" charset="0"/>
                <a:buChar char="•"/>
                <a:defRPr sz="2000" b="0" kern="1200">
                  <a:solidFill>
                    <a:schemeClr val="tx1"/>
                  </a:solidFill>
                  <a:latin typeface="+mn-lt"/>
                  <a:ea typeface="+mn-ea"/>
                  <a:cs typeface="Segoe UI" panose="020B0502040204020203" pitchFamily="34" charset="0"/>
                </a:defRPr>
              </a:lvl2pPr>
              <a:lvl3pPr marL="1143000" indent="-228600" algn="l" defTabSz="914400" rtl="0" eaLnBrk="1" latinLnBrk="0" hangingPunct="1">
                <a:lnSpc>
                  <a:spcPct val="100000"/>
                </a:lnSpc>
                <a:spcBef>
                  <a:spcPts val="0"/>
                </a:spcBef>
                <a:spcAft>
                  <a:spcPts val="0"/>
                </a:spcAft>
                <a:buFont typeface="Arial" panose="020B0604020202020204" pitchFamily="34" charset="0"/>
                <a:buChar char="•"/>
                <a:defRPr sz="1800" b="0" kern="1200">
                  <a:solidFill>
                    <a:schemeClr val="tx1"/>
                  </a:solidFill>
                  <a:latin typeface="+mn-lt"/>
                  <a:ea typeface="+mn-ea"/>
                  <a:cs typeface="Segoe UI" panose="020B0502040204020203" pitchFamily="34" charset="0"/>
                </a:defRPr>
              </a:lvl3pPr>
              <a:lvl4pPr marL="1600200" indent="-228600" algn="l" defTabSz="914400" rtl="0" eaLnBrk="1" latinLnBrk="0" hangingPunct="1">
                <a:lnSpc>
                  <a:spcPct val="100000"/>
                </a:lnSpc>
                <a:spcBef>
                  <a:spcPts val="0"/>
                </a:spcBef>
                <a:spcAft>
                  <a:spcPts val="0"/>
                </a:spcAft>
                <a:buFont typeface="Arial" panose="020B0604020202020204" pitchFamily="34" charset="0"/>
                <a:buChar char="•"/>
                <a:defRPr sz="1600" b="0" kern="1200">
                  <a:solidFill>
                    <a:schemeClr val="tx1"/>
                  </a:solidFill>
                  <a:latin typeface="+mn-lt"/>
                  <a:ea typeface="+mn-ea"/>
                  <a:cs typeface="Segoe UI" panose="020B0502040204020203" pitchFamily="34" charset="0"/>
                </a:defRPr>
              </a:lvl4pPr>
              <a:lvl5pPr marL="2057400" indent="-228600" algn="l" defTabSz="914400" rtl="0" eaLnBrk="1" latinLnBrk="0" hangingPunct="1">
                <a:lnSpc>
                  <a:spcPct val="100000"/>
                </a:lnSpc>
                <a:spcBef>
                  <a:spcPts val="0"/>
                </a:spcBef>
                <a:spcAft>
                  <a:spcPts val="0"/>
                </a:spcAft>
                <a:buFont typeface="Arial" panose="020B0604020202020204" pitchFamily="34" charset="0"/>
                <a:buChar char="•"/>
                <a:defRPr sz="1400" b="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ctr">
                <a:buNone/>
              </a:pPr>
              <a:r>
                <a:rPr lang="en-US" sz="2400" dirty="0"/>
                <a:t>Repos</a:t>
              </a:r>
            </a:p>
            <a:p>
              <a:pPr marL="457200" lvl="1" indent="0" algn="ctr">
                <a:buNone/>
              </a:pPr>
              <a:r>
                <a:rPr lang="en-US" sz="2400" dirty="0"/>
                <a:t>Pull Requests and Policies</a:t>
              </a:r>
            </a:p>
            <a:p>
              <a:pPr marL="457200" lvl="1" indent="0" algn="ctr">
                <a:buNone/>
              </a:pPr>
              <a:r>
                <a:rPr lang="en-US" sz="2400" dirty="0"/>
                <a:t>Security Scanning</a:t>
              </a:r>
            </a:p>
            <a:p>
              <a:pPr marL="457200" lvl="1" indent="0" algn="ctr">
                <a:buNone/>
              </a:pPr>
              <a:r>
                <a:rPr lang="en-US" sz="2400" dirty="0"/>
                <a:t>Inner Sourcing</a:t>
              </a:r>
            </a:p>
            <a:p>
              <a:pPr marL="457200" lvl="1" indent="0" algn="ctr">
                <a:buNone/>
              </a:pPr>
              <a:r>
                <a:rPr lang="en-US" sz="2400" dirty="0"/>
                <a:t>Possibly CI</a:t>
              </a:r>
            </a:p>
          </p:txBody>
        </p:sp>
      </p:grpSp>
      <p:grpSp>
        <p:nvGrpSpPr>
          <p:cNvPr id="10" name="Group 9">
            <a:extLst>
              <a:ext uri="{FF2B5EF4-FFF2-40B4-BE49-F238E27FC236}">
                <a16:creationId xmlns:a16="http://schemas.microsoft.com/office/drawing/2014/main" id="{3DA8EB76-F140-4EE7-8398-649F8B983140}"/>
              </a:ext>
            </a:extLst>
          </p:cNvPr>
          <p:cNvGrpSpPr/>
          <p:nvPr/>
        </p:nvGrpSpPr>
        <p:grpSpPr>
          <a:xfrm>
            <a:off x="6047938" y="2132015"/>
            <a:ext cx="5755848" cy="3354758"/>
            <a:chOff x="3851540" y="2571823"/>
            <a:chExt cx="5755848" cy="3354758"/>
          </a:xfrm>
          <a:solidFill>
            <a:schemeClr val="accent2"/>
          </a:solidFill>
        </p:grpSpPr>
        <p:sp>
          <p:nvSpPr>
            <p:cNvPr id="8" name="Rectangle 7">
              <a:extLst>
                <a:ext uri="{FF2B5EF4-FFF2-40B4-BE49-F238E27FC236}">
                  <a16:creationId xmlns:a16="http://schemas.microsoft.com/office/drawing/2014/main" id="{2EC2C8D9-F232-4BE3-8328-2CA648F5AFC6}"/>
                </a:ext>
              </a:extLst>
            </p:cNvPr>
            <p:cNvSpPr/>
            <p:nvPr/>
          </p:nvSpPr>
          <p:spPr>
            <a:xfrm>
              <a:off x="3851540" y="2571823"/>
              <a:ext cx="5755848" cy="33547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2">
              <a:extLst>
                <a:ext uri="{FF2B5EF4-FFF2-40B4-BE49-F238E27FC236}">
                  <a16:creationId xmlns:a16="http://schemas.microsoft.com/office/drawing/2014/main" id="{82AACE8A-861C-463F-B9EB-2D2903D23F9E}"/>
                </a:ext>
              </a:extLst>
            </p:cNvPr>
            <p:cNvSpPr txBox="1">
              <a:spLocks/>
            </p:cNvSpPr>
            <p:nvPr/>
          </p:nvSpPr>
          <p:spPr>
            <a:xfrm>
              <a:off x="4298955" y="4502397"/>
              <a:ext cx="5308433" cy="1313970"/>
            </a:xfrm>
            <a:prstGeom prst="rect">
              <a:avLst/>
            </a:prstGeom>
            <a:grpFill/>
          </p:spPr>
          <p:txBody>
            <a:bodyPr vert="horz" lIns="91440" tIns="45720" rIns="91440" bIns="45720" rtlCol="0">
              <a:normAutofit/>
            </a:bodyPr>
            <a:lstStyle>
              <a:lvl1pPr marL="228600" indent="-228600" algn="l" defTabSz="914400" rtl="0" eaLnBrk="1" latinLnBrk="0" hangingPunct="1">
                <a:lnSpc>
                  <a:spcPct val="100000"/>
                </a:lnSpc>
                <a:spcBef>
                  <a:spcPts val="0"/>
                </a:spcBef>
                <a:spcAft>
                  <a:spcPts val="0"/>
                </a:spcAft>
                <a:buFont typeface="Arial" panose="020B0604020202020204" pitchFamily="34" charset="0"/>
                <a:buChar char="•"/>
                <a:defRPr sz="2400" b="0" kern="1200">
                  <a:solidFill>
                    <a:schemeClr val="tx1"/>
                  </a:solidFill>
                  <a:latin typeface="+mn-lt"/>
                  <a:ea typeface="+mn-ea"/>
                  <a:cs typeface="Segoe UI" panose="020B0502040204020203" pitchFamily="34" charset="0"/>
                </a:defRPr>
              </a:lvl1pPr>
              <a:lvl2pPr marL="685800" indent="-228600" algn="l" defTabSz="914400" rtl="0" eaLnBrk="1" latinLnBrk="0" hangingPunct="1">
                <a:lnSpc>
                  <a:spcPct val="100000"/>
                </a:lnSpc>
                <a:spcBef>
                  <a:spcPts val="0"/>
                </a:spcBef>
                <a:spcAft>
                  <a:spcPts val="0"/>
                </a:spcAft>
                <a:buFont typeface="Arial" panose="020B0604020202020204" pitchFamily="34" charset="0"/>
                <a:buChar char="•"/>
                <a:defRPr sz="2000" b="0" kern="1200">
                  <a:solidFill>
                    <a:schemeClr val="tx1"/>
                  </a:solidFill>
                  <a:latin typeface="+mn-lt"/>
                  <a:ea typeface="+mn-ea"/>
                  <a:cs typeface="Segoe UI" panose="020B0502040204020203" pitchFamily="34" charset="0"/>
                </a:defRPr>
              </a:lvl2pPr>
              <a:lvl3pPr marL="1143000" indent="-228600" algn="l" defTabSz="914400" rtl="0" eaLnBrk="1" latinLnBrk="0" hangingPunct="1">
                <a:lnSpc>
                  <a:spcPct val="100000"/>
                </a:lnSpc>
                <a:spcBef>
                  <a:spcPts val="0"/>
                </a:spcBef>
                <a:spcAft>
                  <a:spcPts val="0"/>
                </a:spcAft>
                <a:buFont typeface="Arial" panose="020B0604020202020204" pitchFamily="34" charset="0"/>
                <a:buChar char="•"/>
                <a:defRPr sz="1800" b="0" kern="1200">
                  <a:solidFill>
                    <a:schemeClr val="tx1"/>
                  </a:solidFill>
                  <a:latin typeface="+mn-lt"/>
                  <a:ea typeface="+mn-ea"/>
                  <a:cs typeface="Segoe UI" panose="020B0502040204020203" pitchFamily="34" charset="0"/>
                </a:defRPr>
              </a:lvl3pPr>
              <a:lvl4pPr marL="1600200" indent="-228600" algn="l" defTabSz="914400" rtl="0" eaLnBrk="1" latinLnBrk="0" hangingPunct="1">
                <a:lnSpc>
                  <a:spcPct val="100000"/>
                </a:lnSpc>
                <a:spcBef>
                  <a:spcPts val="0"/>
                </a:spcBef>
                <a:spcAft>
                  <a:spcPts val="0"/>
                </a:spcAft>
                <a:buFont typeface="Arial" panose="020B0604020202020204" pitchFamily="34" charset="0"/>
                <a:buChar char="•"/>
                <a:defRPr sz="1600" b="0" kern="1200">
                  <a:solidFill>
                    <a:schemeClr val="tx1"/>
                  </a:solidFill>
                  <a:latin typeface="+mn-lt"/>
                  <a:ea typeface="+mn-ea"/>
                  <a:cs typeface="Segoe UI" panose="020B0502040204020203" pitchFamily="34" charset="0"/>
                </a:defRPr>
              </a:lvl4pPr>
              <a:lvl5pPr marL="2057400" indent="-228600" algn="l" defTabSz="914400" rtl="0" eaLnBrk="1" latinLnBrk="0" hangingPunct="1">
                <a:lnSpc>
                  <a:spcPct val="100000"/>
                </a:lnSpc>
                <a:spcBef>
                  <a:spcPts val="0"/>
                </a:spcBef>
                <a:spcAft>
                  <a:spcPts val="0"/>
                </a:spcAft>
                <a:buFont typeface="Arial" panose="020B0604020202020204" pitchFamily="34" charset="0"/>
                <a:buChar char="•"/>
                <a:defRPr sz="1400" b="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ctr">
                <a:buNone/>
              </a:pPr>
              <a:r>
                <a:rPr lang="en-US" dirty="0">
                  <a:solidFill>
                    <a:schemeClr val="bg1"/>
                  </a:solidFill>
                </a:rPr>
                <a:t>Work Item Management with Boards</a:t>
              </a:r>
            </a:p>
            <a:p>
              <a:pPr marL="457200" lvl="1" indent="0" algn="ctr">
                <a:buNone/>
              </a:pPr>
              <a:r>
                <a:rPr lang="en-US" dirty="0">
                  <a:solidFill>
                    <a:schemeClr val="bg1"/>
                  </a:solidFill>
                </a:rPr>
                <a:t>CI, but definitely CD</a:t>
              </a:r>
            </a:p>
            <a:p>
              <a:pPr marL="457200" lvl="1" indent="0" algn="ctr">
                <a:buNone/>
              </a:pPr>
              <a:r>
                <a:rPr lang="en-US" dirty="0">
                  <a:solidFill>
                    <a:schemeClr val="bg1"/>
                  </a:solidFill>
                </a:rPr>
                <a:t>Test Management</a:t>
              </a:r>
            </a:p>
          </p:txBody>
        </p:sp>
      </p:grpSp>
      <p:pic>
        <p:nvPicPr>
          <p:cNvPr id="13" name="Picture 12">
            <a:extLst>
              <a:ext uri="{FF2B5EF4-FFF2-40B4-BE49-F238E27FC236}">
                <a16:creationId xmlns:a16="http://schemas.microsoft.com/office/drawing/2014/main" id="{1533F370-82CB-4A50-914C-5E0390C9C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9456" y="2564380"/>
            <a:ext cx="921975" cy="921975"/>
          </a:xfrm>
          <a:prstGeom prst="rect">
            <a:avLst/>
          </a:prstGeom>
        </p:spPr>
      </p:pic>
      <p:pic>
        <p:nvPicPr>
          <p:cNvPr id="14" name="Picture 13" descr="A picture containing object&#10;&#10;Description generated with very high confidence">
            <a:extLst>
              <a:ext uri="{FF2B5EF4-FFF2-40B4-BE49-F238E27FC236}">
                <a16:creationId xmlns:a16="http://schemas.microsoft.com/office/drawing/2014/main" id="{3F0C15A8-716D-4DD0-84FC-09C894AD92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1578" y="2564380"/>
            <a:ext cx="1065845" cy="1065845"/>
          </a:xfrm>
          <a:prstGeom prst="rect">
            <a:avLst/>
          </a:prstGeom>
        </p:spPr>
      </p:pic>
      <p:pic>
        <p:nvPicPr>
          <p:cNvPr id="15" name="Picture 2" descr="Image result for github">
            <a:extLst>
              <a:ext uri="{FF2B5EF4-FFF2-40B4-BE49-F238E27FC236}">
                <a16:creationId xmlns:a16="http://schemas.microsoft.com/office/drawing/2014/main" id="{3509D197-0716-425A-9182-A9D962F9B4AC}"/>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778" b="64889" l="9778" r="89778">
                        <a14:foregroundMark x1="46667" y1="7111" x2="46667" y2="7111"/>
                        <a14:foregroundMark x1="46667" y1="8889" x2="46667" y2="8889"/>
                        <a14:foregroundMark x1="50222" y1="2222" x2="50222" y2="2222"/>
                        <a14:foregroundMark x1="38222" y1="63556" x2="38222" y2="63556"/>
                        <a14:foregroundMark x1="60000" y1="64889" x2="60000" y2="64889"/>
                      </a14:backgroundRemoval>
                    </a14:imgEffect>
                  </a14:imgLayer>
                </a14:imgProps>
              </a:ext>
              <a:ext uri="{28A0092B-C50C-407E-A947-70E740481C1C}">
                <a14:useLocalDpi xmlns:a14="http://schemas.microsoft.com/office/drawing/2010/main" val="0"/>
              </a:ext>
            </a:extLst>
          </a:blip>
          <a:srcRect b="30114"/>
          <a:stretch/>
        </p:blipFill>
        <p:spPr bwMode="auto">
          <a:xfrm>
            <a:off x="2157269" y="2301162"/>
            <a:ext cx="1613824" cy="1127838"/>
          </a:xfrm>
          <a:prstGeom prst="rect">
            <a:avLst/>
          </a:prstGeom>
          <a:noFill/>
          <a:extLst>
            <a:ext uri="{909E8E84-426E-40DD-AFC4-6F175D3DCCD1}">
              <a14:hiddenFill xmlns:a14="http://schemas.microsoft.com/office/drawing/2010/main">
                <a:solidFill>
                  <a:srgbClr val="FFFFFF"/>
                </a:solidFill>
              </a14:hiddenFill>
            </a:ext>
          </a:extLst>
        </p:spPr>
      </p:pic>
      <p:sp>
        <p:nvSpPr>
          <p:cNvPr id="16" name="Arrow: Quad 15">
            <a:extLst>
              <a:ext uri="{FF2B5EF4-FFF2-40B4-BE49-F238E27FC236}">
                <a16:creationId xmlns:a16="http://schemas.microsoft.com/office/drawing/2014/main" id="{5D9E5A71-ACDF-415B-B74A-A0AA1488358F}"/>
              </a:ext>
            </a:extLst>
          </p:cNvPr>
          <p:cNvSpPr/>
          <p:nvPr/>
        </p:nvSpPr>
        <p:spPr>
          <a:xfrm>
            <a:off x="5027347" y="3175128"/>
            <a:ext cx="2035130" cy="1374042"/>
          </a:xfrm>
          <a:prstGeom prst="quad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76839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B92F72-DBB1-4EF8-98AF-4BC49A229430}"/>
              </a:ext>
            </a:extLst>
          </p:cNvPr>
          <p:cNvSpPr/>
          <p:nvPr/>
        </p:nvSpPr>
        <p:spPr>
          <a:xfrm>
            <a:off x="417443" y="0"/>
            <a:ext cx="3876261"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269AA"/>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62112C69-B4DD-0F47-8FAC-579E616B25F4}"/>
              </a:ext>
            </a:extLst>
          </p:cNvPr>
          <p:cNvSpPr/>
          <p:nvPr/>
        </p:nvSpPr>
        <p:spPr>
          <a:xfrm>
            <a:off x="628613" y="2954446"/>
            <a:ext cx="3443597" cy="1500729"/>
          </a:xfrm>
          <a:prstGeom prst="rect">
            <a:avLst/>
          </a:prstGeom>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GitHub is synonymous with open source development, but continued evolution in the platform now makes it a compelling solution for </a:t>
            </a:r>
            <a:r>
              <a:rPr kumimoji="0" lang="en-US" sz="14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DevSecOps</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in enterprise development. Adopt Inner Sourcing in your organization through GitHub to leverage the huge success of Open Source Development processes. Secure your software supply chain using GitHub’s advanced security features. Automate workflows using GitHub Actions. Boost your </a:t>
            </a:r>
            <a:r>
              <a:rPr kumimoji="0" lang="en-US" sz="14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DevSecOps</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journey through 10th Magnitude’s 2-week interactive GitHub Adoption </a:t>
            </a:r>
            <a:r>
              <a:rPr kumimoji="0" lang="en-US" sz="14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Quickstart</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9" name="Rectangle 68">
            <a:extLst>
              <a:ext uri="{FF2B5EF4-FFF2-40B4-BE49-F238E27FC236}">
                <a16:creationId xmlns:a16="http://schemas.microsoft.com/office/drawing/2014/main" id="{36A54BE8-DC45-0246-A1E5-489CD9B3C54A}"/>
              </a:ext>
            </a:extLst>
          </p:cNvPr>
          <p:cNvSpPr/>
          <p:nvPr/>
        </p:nvSpPr>
        <p:spPr>
          <a:xfrm>
            <a:off x="4533049" y="740813"/>
            <a:ext cx="4420615"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52126"/>
                </a:solidFill>
                <a:effectLst/>
                <a:uLnTx/>
                <a:uFillTx/>
                <a:latin typeface="Segoe UI" panose="020B0502040204020203" pitchFamily="34" charset="0"/>
                <a:ea typeface="+mn-ea"/>
                <a:cs typeface="Segoe UI" panose="020B0502040204020203" pitchFamily="34" charset="0"/>
              </a:rPr>
              <a:t>Optimally structure your GitHub organization/teams, and import or migrate existing source code from other source control systems. Whiteboard, implement, and socialize the most effective branching strategies to improve work isolation and quality. Integrate to work item tracking tooling for traceability. </a:t>
            </a:r>
          </a:p>
        </p:txBody>
      </p:sp>
      <p:sp>
        <p:nvSpPr>
          <p:cNvPr id="70" name="Rectangle 69">
            <a:extLst>
              <a:ext uri="{FF2B5EF4-FFF2-40B4-BE49-F238E27FC236}">
                <a16:creationId xmlns:a16="http://schemas.microsoft.com/office/drawing/2014/main" id="{BA565032-9505-6241-9B3C-B0C998072959}"/>
              </a:ext>
            </a:extLst>
          </p:cNvPr>
          <p:cNvSpPr/>
          <p:nvPr/>
        </p:nvSpPr>
        <p:spPr>
          <a:xfrm>
            <a:off x="4533051" y="4556629"/>
            <a:ext cx="4423060"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52126"/>
                </a:solidFill>
                <a:effectLst/>
                <a:uLnTx/>
                <a:uFillTx/>
                <a:latin typeface="Segoe UI" panose="020B0502040204020203" pitchFamily="34" charset="0"/>
                <a:ea typeface="+mn-ea"/>
                <a:cs typeface="Segoe UI" panose="020B0502040204020203" pitchFamily="34" charset="0"/>
              </a:rPr>
              <a:t>Focus on automation using best of breed tools. Utilize GitHub Actions for CI and automating processes. Utilize Azure Pipelines for CD to automate deployments to environments. Dramatically improve your commit-to-production process, reduce cycle times and increase the quality of your software. </a:t>
            </a:r>
          </a:p>
        </p:txBody>
      </p:sp>
      <p:sp>
        <p:nvSpPr>
          <p:cNvPr id="72" name="Rectangle 71">
            <a:extLst>
              <a:ext uri="{FF2B5EF4-FFF2-40B4-BE49-F238E27FC236}">
                <a16:creationId xmlns:a16="http://schemas.microsoft.com/office/drawing/2014/main" id="{22C84411-BC28-474E-B133-24B5CDE95276}"/>
              </a:ext>
            </a:extLst>
          </p:cNvPr>
          <p:cNvSpPr/>
          <p:nvPr/>
        </p:nvSpPr>
        <p:spPr>
          <a:xfrm>
            <a:off x="4533050" y="293119"/>
            <a:ext cx="4674643" cy="27700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6DA4CE"/>
                </a:solidFill>
                <a:effectLst/>
                <a:uLnTx/>
                <a:uFillTx/>
                <a:latin typeface="Segoe UI" panose="020B0502040204020203" pitchFamily="34" charset="0"/>
                <a:ea typeface="+mn-ea"/>
                <a:cs typeface="Segoe UI" panose="020B0502040204020203" pitchFamily="34" charset="0"/>
              </a:rPr>
              <a:t>PHASE 1</a:t>
            </a:r>
          </a:p>
        </p:txBody>
      </p:sp>
      <p:sp>
        <p:nvSpPr>
          <p:cNvPr id="73" name="Rectangle 72">
            <a:extLst>
              <a:ext uri="{FF2B5EF4-FFF2-40B4-BE49-F238E27FC236}">
                <a16:creationId xmlns:a16="http://schemas.microsoft.com/office/drawing/2014/main" id="{396E4043-33F0-8B4B-87BF-CCD32ED6B1DD}"/>
              </a:ext>
            </a:extLst>
          </p:cNvPr>
          <p:cNvSpPr/>
          <p:nvPr/>
        </p:nvSpPr>
        <p:spPr>
          <a:xfrm>
            <a:off x="4533050" y="3866879"/>
            <a:ext cx="4674643" cy="27700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6DA4CE"/>
                </a:solidFill>
                <a:effectLst/>
                <a:uLnTx/>
                <a:uFillTx/>
                <a:latin typeface="Segoe UI" panose="020B0502040204020203" pitchFamily="34" charset="0"/>
                <a:ea typeface="+mn-ea"/>
                <a:cs typeface="Segoe UI" panose="020B0502040204020203" pitchFamily="34" charset="0"/>
              </a:rPr>
              <a:t>PHASE 3</a:t>
            </a:r>
          </a:p>
        </p:txBody>
      </p:sp>
      <p:sp>
        <p:nvSpPr>
          <p:cNvPr id="75" name="Rectangle 74">
            <a:extLst>
              <a:ext uri="{FF2B5EF4-FFF2-40B4-BE49-F238E27FC236}">
                <a16:creationId xmlns:a16="http://schemas.microsoft.com/office/drawing/2014/main" id="{F2FA489C-CAD2-F242-A8BB-836D68625432}"/>
              </a:ext>
            </a:extLst>
          </p:cNvPr>
          <p:cNvSpPr/>
          <p:nvPr/>
        </p:nvSpPr>
        <p:spPr>
          <a:xfrm>
            <a:off x="4533050" y="518386"/>
            <a:ext cx="6920177" cy="307777"/>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52126"/>
                </a:solidFill>
                <a:effectLst/>
                <a:uLnTx/>
                <a:uFillTx/>
                <a:latin typeface="Segoe UI" panose="020B0502040204020203" pitchFamily="34" charset="0"/>
                <a:ea typeface="+mn-ea"/>
                <a:cs typeface="Segoe UI" panose="020B0502040204020203" pitchFamily="34" charset="0"/>
              </a:rPr>
              <a:t>FUNDAMENTALS AND INNERSOURCING</a:t>
            </a:r>
          </a:p>
        </p:txBody>
      </p:sp>
      <p:sp>
        <p:nvSpPr>
          <p:cNvPr id="76" name="Rectangle 75">
            <a:extLst>
              <a:ext uri="{FF2B5EF4-FFF2-40B4-BE49-F238E27FC236}">
                <a16:creationId xmlns:a16="http://schemas.microsoft.com/office/drawing/2014/main" id="{539A280B-EDAA-0449-BF29-CB64EA167BC4}"/>
              </a:ext>
            </a:extLst>
          </p:cNvPr>
          <p:cNvSpPr/>
          <p:nvPr/>
        </p:nvSpPr>
        <p:spPr>
          <a:xfrm>
            <a:off x="4533050" y="4092146"/>
            <a:ext cx="3170457" cy="523220"/>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52126"/>
                </a:solidFill>
                <a:effectLst/>
                <a:uLnTx/>
                <a:uFillTx/>
                <a:latin typeface="Segoe UI" panose="020B0502040204020203" pitchFamily="34" charset="0"/>
                <a:ea typeface="+mn-ea"/>
                <a:cs typeface="Segoe UI" panose="020B0502040204020203" pitchFamily="34" charset="0"/>
              </a:rPr>
              <a:t>CONTINUOUS INTEGRATION (CI)/</a:t>
            </a:r>
            <a:br>
              <a:rPr kumimoji="0" lang="en-US" sz="1400" b="1" i="0" u="none" strike="noStrike" kern="1200" cap="none" spc="0" normalizeH="0" baseline="0" noProof="0">
                <a:ln>
                  <a:noFill/>
                </a:ln>
                <a:solidFill>
                  <a:srgbClr val="252126"/>
                </a:solidFill>
                <a:effectLst/>
                <a:uLnTx/>
                <a:uFillTx/>
                <a:latin typeface="Segoe UI" panose="020B0502040204020203" pitchFamily="34" charset="0"/>
                <a:ea typeface="+mn-ea"/>
                <a:cs typeface="Segoe UI" panose="020B0502040204020203" pitchFamily="34" charset="0"/>
              </a:rPr>
            </a:br>
            <a:r>
              <a:rPr kumimoji="0" lang="en-US" sz="1400" b="1" i="0" u="none" strike="noStrike" kern="1200" cap="none" spc="0" normalizeH="0" baseline="0" noProof="0">
                <a:ln>
                  <a:noFill/>
                </a:ln>
                <a:solidFill>
                  <a:srgbClr val="252126"/>
                </a:solidFill>
                <a:effectLst/>
                <a:uLnTx/>
                <a:uFillTx/>
                <a:latin typeface="Segoe UI" panose="020B0502040204020203" pitchFamily="34" charset="0"/>
                <a:ea typeface="+mn-ea"/>
                <a:cs typeface="Segoe UI" panose="020B0502040204020203" pitchFamily="34" charset="0"/>
              </a:rPr>
              <a:t>CONTINUOUS DELIVERY (CD)</a:t>
            </a:r>
          </a:p>
        </p:txBody>
      </p:sp>
      <p:sp>
        <p:nvSpPr>
          <p:cNvPr id="105" name="Title 1">
            <a:extLst>
              <a:ext uri="{FF2B5EF4-FFF2-40B4-BE49-F238E27FC236}">
                <a16:creationId xmlns:a16="http://schemas.microsoft.com/office/drawing/2014/main" id="{69DF0138-D5D2-B747-BBB3-89D1C8C39A84}"/>
              </a:ext>
            </a:extLst>
          </p:cNvPr>
          <p:cNvSpPr txBox="1">
            <a:spLocks/>
          </p:cNvSpPr>
          <p:nvPr/>
        </p:nvSpPr>
        <p:spPr>
          <a:xfrm>
            <a:off x="628615" y="348034"/>
            <a:ext cx="3521630" cy="149522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000" kern="1200">
                <a:solidFill>
                  <a:schemeClr val="tx1"/>
                </a:solidFill>
                <a:latin typeface="Montserrat" pitchFamily="2" charset="77"/>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a:ln>
                  <a:noFill/>
                </a:ln>
                <a:solidFill>
                  <a:srgbClr val="FFFFFF"/>
                </a:solidFill>
                <a:effectLst/>
                <a:uLnTx/>
                <a:uFillTx/>
                <a:latin typeface="Segoe UI" panose="020B0502040204020203" pitchFamily="34" charset="0"/>
                <a:ea typeface="+mj-ea"/>
                <a:cs typeface="Segoe UI" panose="020B0502040204020203" pitchFamily="34" charset="0"/>
              </a:rPr>
              <a:t>GITHUB ADOPTION QUICKSTART</a:t>
            </a:r>
          </a:p>
        </p:txBody>
      </p:sp>
      <p:sp>
        <p:nvSpPr>
          <p:cNvPr id="25" name="Rectangle 24">
            <a:hlinkClick r:id="" action="ppaction://noaction"/>
            <a:extLst>
              <a:ext uri="{FF2B5EF4-FFF2-40B4-BE49-F238E27FC236}">
                <a16:creationId xmlns:a16="http://schemas.microsoft.com/office/drawing/2014/main" id="{CEB99624-7A1E-0742-8D59-5AD6315D8656}"/>
              </a:ext>
            </a:extLst>
          </p:cNvPr>
          <p:cNvSpPr/>
          <p:nvPr/>
        </p:nvSpPr>
        <p:spPr>
          <a:xfrm>
            <a:off x="8953664" y="239453"/>
            <a:ext cx="2669180" cy="5429985"/>
          </a:xfrm>
          <a:prstGeom prst="rect">
            <a:avLst/>
          </a:prstGeom>
          <a:solidFill>
            <a:srgbClr val="FFFFFF"/>
          </a:solidFill>
          <a:ln>
            <a:solidFill>
              <a:srgbClr val="7F72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126"/>
              </a:solidFill>
              <a:effectLst/>
              <a:uLnTx/>
              <a:uFillTx/>
              <a:latin typeface="Montserrat"/>
              <a:ea typeface="+mn-ea"/>
              <a:cs typeface="+mn-cs"/>
            </a:endParaRPr>
          </a:p>
        </p:txBody>
      </p:sp>
      <p:sp>
        <p:nvSpPr>
          <p:cNvPr id="23" name="Rectangle 22">
            <a:extLst>
              <a:ext uri="{FF2B5EF4-FFF2-40B4-BE49-F238E27FC236}">
                <a16:creationId xmlns:a16="http://schemas.microsoft.com/office/drawing/2014/main" id="{4C9739C6-33DF-BA4F-BC56-53174880233A}"/>
              </a:ext>
            </a:extLst>
          </p:cNvPr>
          <p:cNvSpPr/>
          <p:nvPr/>
        </p:nvSpPr>
        <p:spPr>
          <a:xfrm>
            <a:off x="695116" y="2755142"/>
            <a:ext cx="2376200" cy="37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Rectangle 23">
            <a:hlinkClick r:id="" action="ppaction://noaction"/>
            <a:extLst>
              <a:ext uri="{FF2B5EF4-FFF2-40B4-BE49-F238E27FC236}">
                <a16:creationId xmlns:a16="http://schemas.microsoft.com/office/drawing/2014/main" id="{8DA98000-7505-774D-A3E5-733E645C4D16}"/>
              </a:ext>
            </a:extLst>
          </p:cNvPr>
          <p:cNvSpPr/>
          <p:nvPr/>
        </p:nvSpPr>
        <p:spPr>
          <a:xfrm>
            <a:off x="4293703" y="5880763"/>
            <a:ext cx="7898297" cy="9772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126"/>
              </a:solidFill>
              <a:effectLst/>
              <a:uLnTx/>
              <a:uFillTx/>
              <a:latin typeface="Montserrat"/>
              <a:ea typeface="+mn-ea"/>
              <a:cs typeface="+mn-cs"/>
            </a:endParaRPr>
          </a:p>
        </p:txBody>
      </p:sp>
      <p:sp>
        <p:nvSpPr>
          <p:cNvPr id="28" name="Rectangle 27">
            <a:extLst>
              <a:ext uri="{FF2B5EF4-FFF2-40B4-BE49-F238E27FC236}">
                <a16:creationId xmlns:a16="http://schemas.microsoft.com/office/drawing/2014/main" id="{E4C5CB07-EF48-7240-BCAE-D31A0605157E}"/>
              </a:ext>
            </a:extLst>
          </p:cNvPr>
          <p:cNvSpPr/>
          <p:nvPr/>
        </p:nvSpPr>
        <p:spPr>
          <a:xfrm>
            <a:off x="4428809" y="6021487"/>
            <a:ext cx="6549396" cy="73545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“The developer ecosystem in an organization is front and center as every company in the world turns into a software company. GitHub catalyzes this.”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Peter Levine, General Partner Andreessen Horowitz</a:t>
            </a:r>
          </a:p>
        </p:txBody>
      </p:sp>
      <p:pic>
        <p:nvPicPr>
          <p:cNvPr id="5" name="Picture 4">
            <a:extLst>
              <a:ext uri="{FF2B5EF4-FFF2-40B4-BE49-F238E27FC236}">
                <a16:creationId xmlns:a16="http://schemas.microsoft.com/office/drawing/2014/main" id="{8DE7EA67-119A-E447-8F63-33CDA58DFADA}"/>
              </a:ext>
            </a:extLst>
          </p:cNvPr>
          <p:cNvPicPr>
            <a:picLocks noChangeAspect="1"/>
          </p:cNvPicPr>
          <p:nvPr/>
        </p:nvPicPr>
        <p:blipFill>
          <a:blip r:embed="rId3"/>
          <a:stretch>
            <a:fillRect/>
          </a:stretch>
        </p:blipFill>
        <p:spPr>
          <a:xfrm>
            <a:off x="738773" y="1915026"/>
            <a:ext cx="1475457" cy="619692"/>
          </a:xfrm>
          <a:prstGeom prst="rect">
            <a:avLst/>
          </a:prstGeom>
        </p:spPr>
      </p:pic>
      <p:pic>
        <p:nvPicPr>
          <p:cNvPr id="19" name="Picture 18">
            <a:hlinkClick r:id="rId4"/>
            <a:extLst>
              <a:ext uri="{FF2B5EF4-FFF2-40B4-BE49-F238E27FC236}">
                <a16:creationId xmlns:a16="http://schemas.microsoft.com/office/drawing/2014/main" id="{EDFA7390-4D0C-45CA-8FDE-786B2DBB1FC9}"/>
              </a:ext>
            </a:extLst>
          </p:cNvPr>
          <p:cNvPicPr>
            <a:picLocks noChangeAspect="1"/>
          </p:cNvPicPr>
          <p:nvPr/>
        </p:nvPicPr>
        <p:blipFill>
          <a:blip r:embed="rId5"/>
          <a:stretch>
            <a:fillRect/>
          </a:stretch>
        </p:blipFill>
        <p:spPr>
          <a:xfrm>
            <a:off x="1045733" y="6495609"/>
            <a:ext cx="156509" cy="224557"/>
          </a:xfrm>
          <a:prstGeom prst="rect">
            <a:avLst/>
          </a:prstGeom>
        </p:spPr>
      </p:pic>
      <p:sp>
        <p:nvSpPr>
          <p:cNvPr id="20" name="TextBox 19">
            <a:extLst>
              <a:ext uri="{FF2B5EF4-FFF2-40B4-BE49-F238E27FC236}">
                <a16:creationId xmlns:a16="http://schemas.microsoft.com/office/drawing/2014/main" id="{5E16B7E5-1801-4C6F-97FA-ABAF986E9D43}"/>
              </a:ext>
            </a:extLst>
          </p:cNvPr>
          <p:cNvSpPr txBox="1"/>
          <p:nvPr/>
        </p:nvSpPr>
        <p:spPr>
          <a:xfrm>
            <a:off x="1213795" y="6378748"/>
            <a:ext cx="2170787" cy="4308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Request more information </a:t>
            </a:r>
            <a:r>
              <a:rPr kumimoji="0" lang="en-US" sz="1100" b="0" i="0" u="none" strike="noStrike" kern="1200" cap="none" spc="0" normalizeH="0" baseline="0" noProof="0" dirty="0">
                <a:ln>
                  <a:noFill/>
                </a:ln>
                <a:solidFill>
                  <a:srgbClr val="F26322"/>
                </a:solidFill>
                <a:effectLst/>
                <a:uLnTx/>
                <a:uFillTx/>
                <a:latin typeface="Segoe UI"/>
                <a:ea typeface="+mn-ea"/>
                <a:cs typeface="+mn-cs"/>
                <a:hlinkClick r:id="rId6">
                  <a:extLst>
                    <a:ext uri="{A12FA001-AC4F-418D-AE19-62706E023703}">
                      <ahyp:hlinkClr xmlns:ahyp="http://schemas.microsoft.com/office/drawing/2018/hyperlinkcolor" val="tx"/>
                    </a:ext>
                  </a:extLst>
                </a:hlinkClick>
              </a:rPr>
              <a:t>here</a:t>
            </a:r>
            <a:r>
              <a:rPr kumimoji="0" lang="en-US" sz="1100" b="0" i="0" u="none" strike="noStrike" kern="1200" cap="none" spc="0" normalizeH="0" baseline="0" noProof="0" dirty="0">
                <a:ln>
                  <a:noFill/>
                </a:ln>
                <a:solidFill>
                  <a:srgbClr val="FFFFFF"/>
                </a:solidFill>
                <a:effectLst/>
                <a:uLnTx/>
                <a:uFillTx/>
                <a:latin typeface="Segoe U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View in the </a:t>
            </a:r>
            <a:r>
              <a:rPr kumimoji="0" lang="en-US" sz="1100" b="0" i="0" u="none" strike="noStrike" kern="1200" cap="none" spc="0" normalizeH="0" baseline="0" noProof="0" dirty="0">
                <a:ln>
                  <a:noFill/>
                </a:ln>
                <a:solidFill>
                  <a:srgbClr val="FFFFFF"/>
                </a:solidFill>
                <a:effectLst/>
                <a:uLnTx/>
                <a:uFillTx/>
                <a:latin typeface="Segoe UI"/>
                <a:ea typeface="+mn-ea"/>
                <a:cs typeface="+mn-cs"/>
                <a:hlinkClick r:id="rId4"/>
              </a:rPr>
              <a:t>Azure Marketplace</a:t>
            </a:r>
            <a:r>
              <a:rPr kumimoji="0" lang="en-US" sz="1100" b="0" i="0" u="none" strike="noStrike" kern="1200" cap="none" spc="0" normalizeH="0" baseline="0" noProof="0" dirty="0">
                <a:ln>
                  <a:noFill/>
                </a:ln>
                <a:solidFill>
                  <a:srgbClr val="FFFFFF"/>
                </a:solidFill>
                <a:effectLst/>
                <a:uLnTx/>
                <a:uFillTx/>
                <a:latin typeface="Segoe UI"/>
                <a:ea typeface="+mn-ea"/>
                <a:cs typeface="+mn-cs"/>
              </a:rPr>
              <a:t>.</a:t>
            </a:r>
          </a:p>
        </p:txBody>
      </p:sp>
      <p:sp>
        <p:nvSpPr>
          <p:cNvPr id="21" name="Rectangle 20">
            <a:extLst>
              <a:ext uri="{FF2B5EF4-FFF2-40B4-BE49-F238E27FC236}">
                <a16:creationId xmlns:a16="http://schemas.microsoft.com/office/drawing/2014/main" id="{6FE8AF65-1E78-4348-9AF2-F9A129201FA9}"/>
              </a:ext>
            </a:extLst>
          </p:cNvPr>
          <p:cNvSpPr/>
          <p:nvPr/>
        </p:nvSpPr>
        <p:spPr>
          <a:xfrm>
            <a:off x="4533051" y="2626856"/>
            <a:ext cx="4423060"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52126"/>
                </a:solidFill>
                <a:effectLst/>
                <a:uLnTx/>
                <a:uFillTx/>
                <a:latin typeface="Segoe UI" panose="020B0502040204020203" pitchFamily="34" charset="0"/>
                <a:ea typeface="+mn-ea"/>
                <a:cs typeface="Segoe UI" panose="020B0502040204020203" pitchFamily="34" charset="0"/>
              </a:rPr>
              <a:t>Leverage GitHub’s advanced security tools to secure your software supply chain. Leverage automatic variant analysis for detecting vulnerabilities and their variants early and prevent them from reaching production. Create workflows that automatically suggest fixes for vulnerable dependencies. </a:t>
            </a:r>
          </a:p>
        </p:txBody>
      </p:sp>
      <p:sp>
        <p:nvSpPr>
          <p:cNvPr id="22" name="Rectangle 21">
            <a:extLst>
              <a:ext uri="{FF2B5EF4-FFF2-40B4-BE49-F238E27FC236}">
                <a16:creationId xmlns:a16="http://schemas.microsoft.com/office/drawing/2014/main" id="{B275BBAE-CB24-014E-B9C7-3BD924811D1C}"/>
              </a:ext>
            </a:extLst>
          </p:cNvPr>
          <p:cNvSpPr/>
          <p:nvPr/>
        </p:nvSpPr>
        <p:spPr>
          <a:xfrm>
            <a:off x="4533050" y="2166409"/>
            <a:ext cx="4674643" cy="27700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6DA4CE"/>
                </a:solidFill>
                <a:effectLst/>
                <a:uLnTx/>
                <a:uFillTx/>
                <a:latin typeface="Segoe UI" panose="020B0502040204020203" pitchFamily="34" charset="0"/>
                <a:ea typeface="+mn-ea"/>
                <a:cs typeface="Segoe UI" panose="020B0502040204020203" pitchFamily="34" charset="0"/>
              </a:rPr>
              <a:t>PHASE 2</a:t>
            </a:r>
          </a:p>
        </p:txBody>
      </p:sp>
      <p:sp>
        <p:nvSpPr>
          <p:cNvPr id="26" name="Rectangle 25">
            <a:extLst>
              <a:ext uri="{FF2B5EF4-FFF2-40B4-BE49-F238E27FC236}">
                <a16:creationId xmlns:a16="http://schemas.microsoft.com/office/drawing/2014/main" id="{DEE10ED7-2AB2-6E48-8B2E-94662CAF6FB1}"/>
              </a:ext>
            </a:extLst>
          </p:cNvPr>
          <p:cNvSpPr/>
          <p:nvPr/>
        </p:nvSpPr>
        <p:spPr>
          <a:xfrm>
            <a:off x="4533050" y="2391676"/>
            <a:ext cx="6920177" cy="307777"/>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52126"/>
                </a:solidFill>
                <a:effectLst/>
                <a:uLnTx/>
                <a:uFillTx/>
                <a:latin typeface="Segoe UI" panose="020B0502040204020203" pitchFamily="34" charset="0"/>
                <a:ea typeface="+mn-ea"/>
                <a:cs typeface="Segoe UI" panose="020B0502040204020203" pitchFamily="34" charset="0"/>
              </a:rPr>
              <a:t>SECURE THE SUPPLY CHAIN</a:t>
            </a:r>
          </a:p>
        </p:txBody>
      </p:sp>
      <p:pic>
        <p:nvPicPr>
          <p:cNvPr id="6" name="Picture 5" descr="A screenshot of a cell phone&#10;&#10;Description automatically generated">
            <a:extLst>
              <a:ext uri="{FF2B5EF4-FFF2-40B4-BE49-F238E27FC236}">
                <a16:creationId xmlns:a16="http://schemas.microsoft.com/office/drawing/2014/main" id="{9AC8BDDD-097C-2C46-8C54-95BF7B4DC665}"/>
              </a:ext>
            </a:extLst>
          </p:cNvPr>
          <p:cNvPicPr>
            <a:picLocks noChangeAspect="1"/>
          </p:cNvPicPr>
          <p:nvPr/>
        </p:nvPicPr>
        <p:blipFill>
          <a:blip r:embed="rId7"/>
          <a:stretch>
            <a:fillRect/>
          </a:stretch>
        </p:blipFill>
        <p:spPr>
          <a:xfrm>
            <a:off x="9097269" y="403144"/>
            <a:ext cx="2389368" cy="1600797"/>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B775E15C-E584-F849-87B2-BBEA9C569048}"/>
              </a:ext>
            </a:extLst>
          </p:cNvPr>
          <p:cNvPicPr>
            <a:picLocks noChangeAspect="1"/>
          </p:cNvPicPr>
          <p:nvPr/>
        </p:nvPicPr>
        <p:blipFill>
          <a:blip r:embed="rId8"/>
          <a:stretch>
            <a:fillRect/>
          </a:stretch>
        </p:blipFill>
        <p:spPr>
          <a:xfrm>
            <a:off x="9097269" y="2159708"/>
            <a:ext cx="2389368" cy="1592912"/>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BF2C701C-1FD7-3D44-9B8B-AB007BAA8CF7}"/>
              </a:ext>
            </a:extLst>
          </p:cNvPr>
          <p:cNvPicPr>
            <a:picLocks noChangeAspect="1"/>
          </p:cNvPicPr>
          <p:nvPr/>
        </p:nvPicPr>
        <p:blipFill>
          <a:blip r:embed="rId9"/>
          <a:stretch>
            <a:fillRect/>
          </a:stretch>
        </p:blipFill>
        <p:spPr>
          <a:xfrm>
            <a:off x="9089384" y="3908387"/>
            <a:ext cx="2405139" cy="1608683"/>
          </a:xfrm>
          <a:prstGeom prst="rect">
            <a:avLst/>
          </a:prstGeom>
        </p:spPr>
      </p:pic>
      <p:pic>
        <p:nvPicPr>
          <p:cNvPr id="11" name="Picture 10">
            <a:extLst>
              <a:ext uri="{FF2B5EF4-FFF2-40B4-BE49-F238E27FC236}">
                <a16:creationId xmlns:a16="http://schemas.microsoft.com/office/drawing/2014/main" id="{B5DD360A-4679-5744-9058-5B7C83330427}"/>
              </a:ext>
            </a:extLst>
          </p:cNvPr>
          <p:cNvPicPr>
            <a:picLocks noChangeAspect="1"/>
          </p:cNvPicPr>
          <p:nvPr/>
        </p:nvPicPr>
        <p:blipFill>
          <a:blip r:embed="rId10"/>
          <a:stretch>
            <a:fillRect/>
          </a:stretch>
        </p:blipFill>
        <p:spPr>
          <a:xfrm>
            <a:off x="11403483" y="6161892"/>
            <a:ext cx="577273" cy="450273"/>
          </a:xfrm>
          <a:prstGeom prst="rect">
            <a:avLst/>
          </a:prstGeom>
        </p:spPr>
      </p:pic>
    </p:spTree>
    <p:extLst>
      <p:ext uri="{BB962C8B-B14F-4D97-AF65-F5344CB8AC3E}">
        <p14:creationId xmlns:p14="http://schemas.microsoft.com/office/powerpoint/2010/main" val="10436277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17B910A2-AB2C-4488-A0F6-028D6B7E8706}"/>
              </a:ext>
            </a:extLst>
          </p:cNvPr>
          <p:cNvSpPr/>
          <p:nvPr/>
        </p:nvSpPr>
        <p:spPr>
          <a:xfrm>
            <a:off x="406103" y="0"/>
            <a:ext cx="3900361"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269AA"/>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3926C1CE-A26B-4D10-9D9F-B41BC1D2BB72}"/>
              </a:ext>
            </a:extLst>
          </p:cNvPr>
          <p:cNvSpPr/>
          <p:nvPr/>
        </p:nvSpPr>
        <p:spPr>
          <a:xfrm>
            <a:off x="628615" y="2601905"/>
            <a:ext cx="3443597" cy="180049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Your customized assessment will provide a PaaS architecture implementation road-map, a high-level application modernization prescription, an application risk/readiness/complexity evaluation, and an associated run and transformation cost estimate.</a:t>
            </a:r>
            <a:br>
              <a:rPr kumimoji="0" lang="en-US" sz="5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5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Powered by</a:t>
            </a: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 name="Rectangle 3">
            <a:extLst>
              <a:ext uri="{FF2B5EF4-FFF2-40B4-BE49-F238E27FC236}">
                <a16:creationId xmlns:a16="http://schemas.microsoft.com/office/drawing/2014/main" id="{D2EC9C5A-4F8E-4DB4-B3E4-87D956AE315C}"/>
              </a:ext>
            </a:extLst>
          </p:cNvPr>
          <p:cNvSpPr/>
          <p:nvPr/>
        </p:nvSpPr>
        <p:spPr>
          <a:xfrm>
            <a:off x="729170" y="2269867"/>
            <a:ext cx="23762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8DB337F8-3197-45B7-A5E6-3717C48DAD84}"/>
              </a:ext>
            </a:extLst>
          </p:cNvPr>
          <p:cNvGrpSpPr/>
          <p:nvPr/>
        </p:nvGrpSpPr>
        <p:grpSpPr>
          <a:xfrm>
            <a:off x="4533050" y="1037015"/>
            <a:ext cx="6931672" cy="666067"/>
            <a:chOff x="4533050" y="213817"/>
            <a:chExt cx="6931672" cy="666067"/>
          </a:xfrm>
        </p:grpSpPr>
        <p:sp>
          <p:nvSpPr>
            <p:cNvPr id="7" name="Rectangle 6">
              <a:extLst>
                <a:ext uri="{FF2B5EF4-FFF2-40B4-BE49-F238E27FC236}">
                  <a16:creationId xmlns:a16="http://schemas.microsoft.com/office/drawing/2014/main" id="{7CF29A57-68FF-4DE7-A23E-FA60DF4305A7}"/>
                </a:ext>
              </a:extLst>
            </p:cNvPr>
            <p:cNvSpPr/>
            <p:nvPr/>
          </p:nvSpPr>
          <p:spPr>
            <a:xfrm>
              <a:off x="4533050" y="418219"/>
              <a:ext cx="6931672"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52126"/>
                  </a:solidFill>
                  <a:effectLst/>
                  <a:uLnTx/>
                  <a:uFillTx/>
                  <a:latin typeface="Segoe UI" panose="020B0502040204020203" pitchFamily="34" charset="0"/>
                  <a:ea typeface="+mn-ea"/>
                  <a:cs typeface="Segoe UI" panose="020B0502040204020203" pitchFamily="34" charset="0"/>
                </a:rPr>
                <a:t>Determine priority applications to evaluate and identify the expected dependencies and business value. Review readiness for PaaS deployments of existing Azure landing zone(s).</a:t>
              </a:r>
            </a:p>
          </p:txBody>
        </p:sp>
        <p:sp>
          <p:nvSpPr>
            <p:cNvPr id="10" name="Rectangle 9">
              <a:extLst>
                <a:ext uri="{FF2B5EF4-FFF2-40B4-BE49-F238E27FC236}">
                  <a16:creationId xmlns:a16="http://schemas.microsoft.com/office/drawing/2014/main" id="{509EB7C8-4571-477B-BCE5-35C9F7DB8520}"/>
                </a:ext>
              </a:extLst>
            </p:cNvPr>
            <p:cNvSpPr/>
            <p:nvPr/>
          </p:nvSpPr>
          <p:spPr>
            <a:xfrm>
              <a:off x="4533050" y="213817"/>
              <a:ext cx="4674643"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6DA4CE"/>
                  </a:solidFill>
                  <a:effectLst/>
                  <a:uLnTx/>
                  <a:uFillTx/>
                  <a:latin typeface="Segoe UI" panose="020B0502040204020203" pitchFamily="34" charset="0"/>
                  <a:ea typeface="+mn-ea"/>
                  <a:cs typeface="Segoe UI" panose="020B0502040204020203" pitchFamily="34" charset="0"/>
                </a:rPr>
                <a:t>STEP 1: SCOPING SESSION</a:t>
              </a:r>
            </a:p>
          </p:txBody>
        </p:sp>
      </p:grpSp>
      <p:grpSp>
        <p:nvGrpSpPr>
          <p:cNvPr id="26" name="Group 25">
            <a:extLst>
              <a:ext uri="{FF2B5EF4-FFF2-40B4-BE49-F238E27FC236}">
                <a16:creationId xmlns:a16="http://schemas.microsoft.com/office/drawing/2014/main" id="{13012C4F-03D6-4AC6-9CA4-0531F53A529E}"/>
              </a:ext>
            </a:extLst>
          </p:cNvPr>
          <p:cNvGrpSpPr/>
          <p:nvPr/>
        </p:nvGrpSpPr>
        <p:grpSpPr>
          <a:xfrm>
            <a:off x="4519798" y="1786144"/>
            <a:ext cx="6924005" cy="512179"/>
            <a:chOff x="4533050" y="1206581"/>
            <a:chExt cx="6924005" cy="512179"/>
          </a:xfrm>
        </p:grpSpPr>
        <p:sp>
          <p:nvSpPr>
            <p:cNvPr id="8" name="Rectangle 7">
              <a:extLst>
                <a:ext uri="{FF2B5EF4-FFF2-40B4-BE49-F238E27FC236}">
                  <a16:creationId xmlns:a16="http://schemas.microsoft.com/office/drawing/2014/main" id="{E180201C-7219-4119-93C3-72CF71AB5B37}"/>
                </a:ext>
              </a:extLst>
            </p:cNvPr>
            <p:cNvSpPr/>
            <p:nvPr/>
          </p:nvSpPr>
          <p:spPr>
            <a:xfrm>
              <a:off x="4533050" y="1441761"/>
              <a:ext cx="6924005"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52126"/>
                  </a:solidFill>
                  <a:effectLst/>
                  <a:uLnTx/>
                  <a:uFillTx/>
                  <a:latin typeface="Segoe UI" panose="020B0502040204020203" pitchFamily="34" charset="0"/>
                  <a:ea typeface="+mn-ea"/>
                  <a:cs typeface="Segoe UI" panose="020B0502040204020203" pitchFamily="34" charset="0"/>
                </a:rPr>
                <a:t>Data collection is performed with a tool most appropriate for your assessment.</a:t>
              </a:r>
              <a:endParaRPr kumimoji="0" lang="en-US" sz="1200" b="0" i="0" u="none" strike="noStrike" kern="1200" cap="none" spc="0" normalizeH="0" baseline="0" noProof="0">
                <a:ln>
                  <a:noFill/>
                </a:ln>
                <a:solidFill>
                  <a:srgbClr val="F26322"/>
                </a:solidFill>
                <a:effectLst/>
                <a:uLnTx/>
                <a:uFillTx/>
                <a:latin typeface="Segoe UI" panose="020B0502040204020203" pitchFamily="34" charset="0"/>
                <a:ea typeface="+mn-ea"/>
                <a:cs typeface="Segoe UI" panose="020B0502040204020203" pitchFamily="34" charset="0"/>
              </a:endParaRPr>
            </a:p>
          </p:txBody>
        </p:sp>
        <p:sp>
          <p:nvSpPr>
            <p:cNvPr id="14" name="Rectangle 13">
              <a:extLst>
                <a:ext uri="{FF2B5EF4-FFF2-40B4-BE49-F238E27FC236}">
                  <a16:creationId xmlns:a16="http://schemas.microsoft.com/office/drawing/2014/main" id="{CD15E046-30F8-414A-AB81-A4634ED56F86}"/>
                </a:ext>
              </a:extLst>
            </p:cNvPr>
            <p:cNvSpPr/>
            <p:nvPr/>
          </p:nvSpPr>
          <p:spPr>
            <a:xfrm>
              <a:off x="4533050" y="1206581"/>
              <a:ext cx="6920177" cy="307777"/>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6DA4CE"/>
                  </a:solidFill>
                  <a:effectLst/>
                  <a:uLnTx/>
                  <a:uFillTx/>
                  <a:latin typeface="Segoe UI" panose="020B0502040204020203" pitchFamily="34" charset="0"/>
                  <a:ea typeface="+mn-ea"/>
                  <a:cs typeface="Segoe UI" panose="020B0502040204020203" pitchFamily="34" charset="0"/>
                </a:rPr>
                <a:t>STEP 2: DATA COLLECTION</a:t>
              </a:r>
            </a:p>
          </p:txBody>
        </p:sp>
      </p:grpSp>
      <p:grpSp>
        <p:nvGrpSpPr>
          <p:cNvPr id="23" name="Group 22">
            <a:extLst>
              <a:ext uri="{FF2B5EF4-FFF2-40B4-BE49-F238E27FC236}">
                <a16:creationId xmlns:a16="http://schemas.microsoft.com/office/drawing/2014/main" id="{74C62798-24EE-4409-964C-B5414D27C72C}"/>
              </a:ext>
            </a:extLst>
          </p:cNvPr>
          <p:cNvGrpSpPr/>
          <p:nvPr/>
        </p:nvGrpSpPr>
        <p:grpSpPr>
          <a:xfrm>
            <a:off x="4540719" y="2381385"/>
            <a:ext cx="6924003" cy="859530"/>
            <a:chOff x="4533050" y="1945414"/>
            <a:chExt cx="6924003" cy="859530"/>
          </a:xfrm>
        </p:grpSpPr>
        <p:sp>
          <p:nvSpPr>
            <p:cNvPr id="9" name="Rectangle 8">
              <a:extLst>
                <a:ext uri="{FF2B5EF4-FFF2-40B4-BE49-F238E27FC236}">
                  <a16:creationId xmlns:a16="http://schemas.microsoft.com/office/drawing/2014/main" id="{E798E594-F79B-4591-9269-8DE397F1C08D}"/>
                </a:ext>
              </a:extLst>
            </p:cNvPr>
            <p:cNvSpPr/>
            <p:nvPr/>
          </p:nvSpPr>
          <p:spPr>
            <a:xfrm>
              <a:off x="4533050" y="2158613"/>
              <a:ext cx="692400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52126"/>
                  </a:solidFill>
                  <a:effectLst/>
                  <a:uLnTx/>
                  <a:uFillTx/>
                  <a:latin typeface="Segoe UI" panose="020B0502040204020203" pitchFamily="34" charset="0"/>
                  <a:ea typeface="+mn-ea"/>
                  <a:cs typeface="Segoe UI" panose="020B0502040204020203" pitchFamily="34" charset="0"/>
                </a:rPr>
                <a:t>Perform application inventory and identify target PaaS candidates. Explore with application stakeholder(s) the future state options/opportunities and ideal application requirements to most effectively serve the business.</a:t>
              </a:r>
            </a:p>
          </p:txBody>
        </p:sp>
        <p:sp>
          <p:nvSpPr>
            <p:cNvPr id="15" name="Rectangle 14">
              <a:extLst>
                <a:ext uri="{FF2B5EF4-FFF2-40B4-BE49-F238E27FC236}">
                  <a16:creationId xmlns:a16="http://schemas.microsoft.com/office/drawing/2014/main" id="{744F06AD-E00E-4274-BD75-D79AB0DBF44D}"/>
                </a:ext>
              </a:extLst>
            </p:cNvPr>
            <p:cNvSpPr/>
            <p:nvPr/>
          </p:nvSpPr>
          <p:spPr>
            <a:xfrm>
              <a:off x="4533050" y="1945414"/>
              <a:ext cx="6920177" cy="307777"/>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6DA4CE"/>
                  </a:solidFill>
                  <a:effectLst/>
                  <a:uLnTx/>
                  <a:uFillTx/>
                  <a:latin typeface="Segoe UI" panose="020B0502040204020203" pitchFamily="34" charset="0"/>
                  <a:ea typeface="+mn-ea"/>
                  <a:cs typeface="Segoe UI" panose="020B0502040204020203" pitchFamily="34" charset="0"/>
                </a:rPr>
                <a:t>STEP 3: DESIGN SESSIONS</a:t>
              </a:r>
            </a:p>
          </p:txBody>
        </p:sp>
      </p:grpSp>
      <p:grpSp>
        <p:nvGrpSpPr>
          <p:cNvPr id="2" name="Group 1">
            <a:extLst>
              <a:ext uri="{FF2B5EF4-FFF2-40B4-BE49-F238E27FC236}">
                <a16:creationId xmlns:a16="http://schemas.microsoft.com/office/drawing/2014/main" id="{F7133D9F-CD85-44DC-988B-D2D4A33478BE}"/>
              </a:ext>
            </a:extLst>
          </p:cNvPr>
          <p:cNvGrpSpPr/>
          <p:nvPr/>
        </p:nvGrpSpPr>
        <p:grpSpPr>
          <a:xfrm>
            <a:off x="4540719" y="3323976"/>
            <a:ext cx="6924003" cy="674864"/>
            <a:chOff x="4533050" y="3017364"/>
            <a:chExt cx="6924003" cy="674864"/>
          </a:xfrm>
        </p:grpSpPr>
        <p:sp>
          <p:nvSpPr>
            <p:cNvPr id="16" name="Rectangle 15">
              <a:extLst>
                <a:ext uri="{FF2B5EF4-FFF2-40B4-BE49-F238E27FC236}">
                  <a16:creationId xmlns:a16="http://schemas.microsoft.com/office/drawing/2014/main" id="{FDB4D6B4-5A4F-4C32-BDAC-CA69EB317FA6}"/>
                </a:ext>
              </a:extLst>
            </p:cNvPr>
            <p:cNvSpPr/>
            <p:nvPr/>
          </p:nvSpPr>
          <p:spPr>
            <a:xfrm>
              <a:off x="4533050" y="3230563"/>
              <a:ext cx="6924003"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52126"/>
                  </a:solidFill>
                  <a:effectLst/>
                  <a:uLnTx/>
                  <a:uFillTx/>
                  <a:latin typeface="Segoe UI" panose="020B0502040204020203" pitchFamily="34" charset="0"/>
                  <a:ea typeface="+mn-ea"/>
                  <a:cs typeface="Segoe UI" panose="020B0502040204020203" pitchFamily="34" charset="0"/>
                </a:rPr>
                <a:t>Demonstrate potential target Azure architecture(s) for future state and review the high-level application(s), recommended remediation plan, and architecture transformation.</a:t>
              </a:r>
            </a:p>
          </p:txBody>
        </p:sp>
        <p:sp>
          <p:nvSpPr>
            <p:cNvPr id="18" name="Rectangle 17">
              <a:extLst>
                <a:ext uri="{FF2B5EF4-FFF2-40B4-BE49-F238E27FC236}">
                  <a16:creationId xmlns:a16="http://schemas.microsoft.com/office/drawing/2014/main" id="{D3DE1A57-A2B2-4BDB-ADDD-C4B69CF9921D}"/>
                </a:ext>
              </a:extLst>
            </p:cNvPr>
            <p:cNvSpPr/>
            <p:nvPr/>
          </p:nvSpPr>
          <p:spPr>
            <a:xfrm>
              <a:off x="4533050" y="3017364"/>
              <a:ext cx="6920177" cy="307777"/>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6DA4CE"/>
                  </a:solidFill>
                  <a:effectLst/>
                  <a:uLnTx/>
                  <a:uFillTx/>
                  <a:latin typeface="Segoe UI" panose="020B0502040204020203" pitchFamily="34" charset="0"/>
                  <a:ea typeface="+mn-ea"/>
                  <a:cs typeface="Segoe UI" panose="020B0502040204020203" pitchFamily="34" charset="0"/>
                </a:rPr>
                <a:t>STEP 4: RECOMMENDATIONS</a:t>
              </a:r>
            </a:p>
          </p:txBody>
        </p:sp>
      </p:grpSp>
      <p:sp>
        <p:nvSpPr>
          <p:cNvPr id="21" name="Title 1">
            <a:extLst>
              <a:ext uri="{FF2B5EF4-FFF2-40B4-BE49-F238E27FC236}">
                <a16:creationId xmlns:a16="http://schemas.microsoft.com/office/drawing/2014/main" id="{F505E246-635E-4F96-83EE-9C8DD3F54D57}"/>
              </a:ext>
            </a:extLst>
          </p:cNvPr>
          <p:cNvSpPr txBox="1">
            <a:spLocks/>
          </p:cNvSpPr>
          <p:nvPr/>
        </p:nvSpPr>
        <p:spPr>
          <a:xfrm>
            <a:off x="628614" y="352913"/>
            <a:ext cx="3677849" cy="16763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Montserrat" pitchFamily="2" charset="77"/>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a:ln>
                  <a:noFill/>
                </a:ln>
                <a:solidFill>
                  <a:srgbClr val="FFFFFF"/>
                </a:solidFill>
                <a:effectLst/>
                <a:uLnTx/>
                <a:uFillTx/>
                <a:latin typeface="Segoe UI" panose="020B0502040204020203" pitchFamily="34" charset="0"/>
                <a:ea typeface="+mj-ea"/>
                <a:cs typeface="Segoe UI" panose="020B0502040204020203" pitchFamily="34" charset="0"/>
              </a:rPr>
              <a:t>10vū</a:t>
            </a:r>
            <a:r>
              <a:rPr kumimoji="0" lang="en-US" sz="3200" b="1" i="0" u="none" strike="noStrike" kern="1200" cap="none" spc="0" normalizeH="0" baseline="30000" noProof="0">
                <a:ln>
                  <a:noFill/>
                </a:ln>
                <a:solidFill>
                  <a:srgbClr val="FFFFFF"/>
                </a:solidFill>
                <a:effectLst/>
                <a:uLnTx/>
                <a:uFillTx/>
                <a:latin typeface="Segoe UI" panose="020B0502040204020203" pitchFamily="34" charset="0"/>
                <a:ea typeface="+mj-ea"/>
                <a:cs typeface="Segoe UI" panose="020B0502040204020203" pitchFamily="34" charset="0"/>
              </a:rPr>
              <a:t>TM</a:t>
            </a:r>
            <a:r>
              <a:rPr kumimoji="0" lang="en-US" sz="3200" b="1" i="0" u="none" strike="noStrike" kern="1200" cap="none" spc="0" normalizeH="0" baseline="0" noProof="0">
                <a:ln>
                  <a:noFill/>
                </a:ln>
                <a:solidFill>
                  <a:srgbClr val="FFFFFF"/>
                </a:solidFill>
                <a:effectLst/>
                <a:uLnTx/>
                <a:uFillTx/>
                <a:latin typeface="Segoe UI" panose="020B0502040204020203" pitchFamily="34" charset="0"/>
                <a:ea typeface="+mj-ea"/>
                <a:cs typeface="Segoe UI" panose="020B0502040204020203" pitchFamily="34" charset="0"/>
              </a:rPr>
              <a:t> APPLICATION MODERNIZATION ASSESSMENT</a:t>
            </a:r>
          </a:p>
        </p:txBody>
      </p:sp>
      <p:pic>
        <p:nvPicPr>
          <p:cNvPr id="22" name="Picture 21">
            <a:extLst>
              <a:ext uri="{FF2B5EF4-FFF2-40B4-BE49-F238E27FC236}">
                <a16:creationId xmlns:a16="http://schemas.microsoft.com/office/drawing/2014/main" id="{0305557E-1AF5-4718-AE7A-F492B6D3E447}"/>
              </a:ext>
            </a:extLst>
          </p:cNvPr>
          <p:cNvPicPr>
            <a:picLocks noChangeAspect="1"/>
          </p:cNvPicPr>
          <p:nvPr/>
        </p:nvPicPr>
        <p:blipFill>
          <a:blip r:embed="rId3"/>
          <a:stretch>
            <a:fillRect/>
          </a:stretch>
        </p:blipFill>
        <p:spPr>
          <a:xfrm>
            <a:off x="5726588" y="4070304"/>
            <a:ext cx="4616697" cy="2624446"/>
          </a:xfrm>
          <a:prstGeom prst="rect">
            <a:avLst/>
          </a:prstGeom>
        </p:spPr>
      </p:pic>
      <p:sp>
        <p:nvSpPr>
          <p:cNvPr id="32" name="TextBox 31">
            <a:extLst>
              <a:ext uri="{FF2B5EF4-FFF2-40B4-BE49-F238E27FC236}">
                <a16:creationId xmlns:a16="http://schemas.microsoft.com/office/drawing/2014/main" id="{BE710AA8-999E-422B-B65E-9B09A762EBD9}"/>
              </a:ext>
            </a:extLst>
          </p:cNvPr>
          <p:cNvSpPr txBox="1"/>
          <p:nvPr/>
        </p:nvSpPr>
        <p:spPr>
          <a:xfrm>
            <a:off x="4519798" y="352913"/>
            <a:ext cx="703027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215691"/>
                </a:solidFill>
                <a:effectLst/>
                <a:uLnTx/>
                <a:uFillTx/>
                <a:latin typeface="Segoe UI" panose="020B0502040204020203" pitchFamily="34" charset="0"/>
                <a:ea typeface="+mn-ea"/>
                <a:cs typeface="Segoe UI" panose="020B0502040204020203" pitchFamily="34" charset="0"/>
              </a:rPr>
              <a:t>ACCELERATE YOUR CLOUD JOURNEY WITH A 10vū</a:t>
            </a:r>
            <a:r>
              <a:rPr kumimoji="0" lang="en-US" sz="1800" b="1" i="0" u="none" strike="noStrike" kern="1200" cap="none" spc="0" normalizeH="0" baseline="30000" noProof="0">
                <a:ln>
                  <a:noFill/>
                </a:ln>
                <a:solidFill>
                  <a:srgbClr val="215691"/>
                </a:solidFill>
                <a:effectLst/>
                <a:uLnTx/>
                <a:uFillTx/>
                <a:latin typeface="Segoe UI" panose="020B0502040204020203" pitchFamily="34" charset="0"/>
                <a:ea typeface="+mn-ea"/>
                <a:cs typeface="Segoe UI" panose="020B0502040204020203" pitchFamily="34" charset="0"/>
              </a:rPr>
              <a:t>TM</a:t>
            </a:r>
            <a:r>
              <a:rPr kumimoji="0" lang="en-US" sz="1800" b="1" i="0" u="none" strike="noStrike" kern="1200" cap="none" spc="0" normalizeH="0" baseline="0" noProof="0">
                <a:ln>
                  <a:noFill/>
                </a:ln>
                <a:solidFill>
                  <a:srgbClr val="215691"/>
                </a:solidFill>
                <a:effectLst/>
                <a:uLnTx/>
                <a:uFillTx/>
                <a:latin typeface="Segoe UI" panose="020B0502040204020203" pitchFamily="34" charset="0"/>
                <a:ea typeface="+mn-ea"/>
                <a:cs typeface="Segoe UI" panose="020B0502040204020203" pitchFamily="34" charset="0"/>
              </a:rPr>
              <a:t> APPLICATION MODERNIZATION ASSESSMENT.</a:t>
            </a:r>
          </a:p>
        </p:txBody>
      </p:sp>
      <p:sp>
        <p:nvSpPr>
          <p:cNvPr id="42" name="Rectangle 41">
            <a:hlinkClick r:id="" action="ppaction://noaction"/>
            <a:extLst>
              <a:ext uri="{FF2B5EF4-FFF2-40B4-BE49-F238E27FC236}">
                <a16:creationId xmlns:a16="http://schemas.microsoft.com/office/drawing/2014/main" id="{E81B92EB-8572-403D-A301-5420DE6BA4C1}"/>
              </a:ext>
            </a:extLst>
          </p:cNvPr>
          <p:cNvSpPr/>
          <p:nvPr/>
        </p:nvSpPr>
        <p:spPr>
          <a:xfrm>
            <a:off x="406103" y="4724723"/>
            <a:ext cx="3900361" cy="13321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2126"/>
              </a:solidFill>
              <a:effectLst/>
              <a:uLnTx/>
              <a:uFillTx/>
              <a:latin typeface="Montserrat"/>
              <a:ea typeface="+mn-ea"/>
              <a:cs typeface="+mn-cs"/>
            </a:endParaRPr>
          </a:p>
        </p:txBody>
      </p:sp>
      <p:grpSp>
        <p:nvGrpSpPr>
          <p:cNvPr id="13" name="Group 12">
            <a:extLst>
              <a:ext uri="{FF2B5EF4-FFF2-40B4-BE49-F238E27FC236}">
                <a16:creationId xmlns:a16="http://schemas.microsoft.com/office/drawing/2014/main" id="{3030CBA0-C9DD-4B35-B43B-D7AA15CB6C86}"/>
              </a:ext>
            </a:extLst>
          </p:cNvPr>
          <p:cNvGrpSpPr/>
          <p:nvPr/>
        </p:nvGrpSpPr>
        <p:grpSpPr>
          <a:xfrm>
            <a:off x="873352" y="4890830"/>
            <a:ext cx="1020958" cy="1022030"/>
            <a:chOff x="2919977" y="227219"/>
            <a:chExt cx="6352045" cy="6352045"/>
          </a:xfrm>
        </p:grpSpPr>
        <p:sp>
          <p:nvSpPr>
            <p:cNvPr id="12" name="Rectangle 11">
              <a:extLst>
                <a:ext uri="{FF2B5EF4-FFF2-40B4-BE49-F238E27FC236}">
                  <a16:creationId xmlns:a16="http://schemas.microsoft.com/office/drawing/2014/main" id="{17461F48-3266-4314-A31D-85520E7F5811}"/>
                </a:ext>
              </a:extLst>
            </p:cNvPr>
            <p:cNvSpPr/>
            <p:nvPr/>
          </p:nvSpPr>
          <p:spPr>
            <a:xfrm>
              <a:off x="3428437" y="908651"/>
              <a:ext cx="5451546" cy="4989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10" descr="A close up of a sign&#10;&#10;Description automatically generated">
              <a:extLst>
                <a:ext uri="{FF2B5EF4-FFF2-40B4-BE49-F238E27FC236}">
                  <a16:creationId xmlns:a16="http://schemas.microsoft.com/office/drawing/2014/main" id="{6DA519A3-992C-460E-A48C-C657ED499BC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919977" y="227219"/>
              <a:ext cx="6352045" cy="6352045"/>
            </a:xfrm>
            <a:prstGeom prst="rect">
              <a:avLst/>
            </a:prstGeom>
          </p:spPr>
        </p:pic>
      </p:grpSp>
      <p:grpSp>
        <p:nvGrpSpPr>
          <p:cNvPr id="33" name="Group 32">
            <a:extLst>
              <a:ext uri="{FF2B5EF4-FFF2-40B4-BE49-F238E27FC236}">
                <a16:creationId xmlns:a16="http://schemas.microsoft.com/office/drawing/2014/main" id="{19CA1535-340A-4DD4-9FA7-B59357F40659}"/>
              </a:ext>
            </a:extLst>
          </p:cNvPr>
          <p:cNvGrpSpPr/>
          <p:nvPr/>
        </p:nvGrpSpPr>
        <p:grpSpPr>
          <a:xfrm>
            <a:off x="1266128" y="4142270"/>
            <a:ext cx="268575" cy="268857"/>
            <a:chOff x="2919977" y="227219"/>
            <a:chExt cx="6352045" cy="6352045"/>
          </a:xfrm>
        </p:grpSpPr>
        <p:sp>
          <p:nvSpPr>
            <p:cNvPr id="34" name="Rectangle 33">
              <a:extLst>
                <a:ext uri="{FF2B5EF4-FFF2-40B4-BE49-F238E27FC236}">
                  <a16:creationId xmlns:a16="http://schemas.microsoft.com/office/drawing/2014/main" id="{AE4DF84C-98B9-45EC-ABA7-991B034F2E5A}"/>
                </a:ext>
              </a:extLst>
            </p:cNvPr>
            <p:cNvSpPr/>
            <p:nvPr/>
          </p:nvSpPr>
          <p:spPr>
            <a:xfrm>
              <a:off x="3428437" y="908651"/>
              <a:ext cx="5451546" cy="4989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40" name="Picture 39" descr="A close up of a sign&#10;&#10;Description automatically generated">
              <a:extLst>
                <a:ext uri="{FF2B5EF4-FFF2-40B4-BE49-F238E27FC236}">
                  <a16:creationId xmlns:a16="http://schemas.microsoft.com/office/drawing/2014/main" id="{047E8DDC-AD86-42E8-8DA0-B2E1A8725CE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919977" y="227219"/>
              <a:ext cx="6352045" cy="6352045"/>
            </a:xfrm>
            <a:prstGeom prst="rect">
              <a:avLst/>
            </a:prstGeom>
          </p:spPr>
        </p:pic>
      </p:grpSp>
      <p:pic>
        <p:nvPicPr>
          <p:cNvPr id="24" name="Picture 23" descr="A close up of a logo&#10;&#10;Description automatically generated">
            <a:extLst>
              <a:ext uri="{FF2B5EF4-FFF2-40B4-BE49-F238E27FC236}">
                <a16:creationId xmlns:a16="http://schemas.microsoft.com/office/drawing/2014/main" id="{0D7AF1F9-F5CD-40F2-A0A3-A0ECFFBEC0F2}"/>
              </a:ext>
            </a:extLst>
          </p:cNvPr>
          <p:cNvPicPr>
            <a:picLocks noChangeAspect="1"/>
          </p:cNvPicPr>
          <p:nvPr/>
        </p:nvPicPr>
        <p:blipFill>
          <a:blip r:embed="rId5"/>
          <a:stretch>
            <a:fillRect/>
          </a:stretch>
        </p:blipFill>
        <p:spPr>
          <a:xfrm>
            <a:off x="1518127" y="4128654"/>
            <a:ext cx="804930" cy="296088"/>
          </a:xfrm>
          <a:prstGeom prst="rect">
            <a:avLst/>
          </a:prstGeom>
        </p:spPr>
      </p:pic>
      <p:sp>
        <p:nvSpPr>
          <p:cNvPr id="36" name="TextBox 35">
            <a:extLst>
              <a:ext uri="{FF2B5EF4-FFF2-40B4-BE49-F238E27FC236}">
                <a16:creationId xmlns:a16="http://schemas.microsoft.com/office/drawing/2014/main" id="{AC5AAE12-8F1E-434B-AD7C-7A4DB575D344}"/>
              </a:ext>
            </a:extLst>
          </p:cNvPr>
          <p:cNvSpPr txBox="1"/>
          <p:nvPr/>
        </p:nvSpPr>
        <p:spPr>
          <a:xfrm>
            <a:off x="1241627" y="6225462"/>
            <a:ext cx="2170787" cy="4308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Request more information </a:t>
            </a:r>
            <a:r>
              <a:rPr kumimoji="0" lang="en-US" sz="1100" b="0" i="0" u="none" strike="noStrike" kern="1200" cap="none" spc="0" normalizeH="0" baseline="0" noProof="0" dirty="0">
                <a:ln>
                  <a:noFill/>
                </a:ln>
                <a:solidFill>
                  <a:srgbClr val="F26322"/>
                </a:solidFill>
                <a:effectLst/>
                <a:uLnTx/>
                <a:uFillTx/>
                <a:latin typeface="Segoe UI"/>
                <a:ea typeface="+mn-ea"/>
                <a:cs typeface="+mn-cs"/>
                <a:hlinkClick r:id="rId6">
                  <a:extLst>
                    <a:ext uri="{A12FA001-AC4F-418D-AE19-62706E023703}">
                      <ahyp:hlinkClr xmlns:ahyp="http://schemas.microsoft.com/office/drawing/2018/hyperlinkcolor" val="tx"/>
                    </a:ext>
                  </a:extLst>
                </a:hlinkClick>
              </a:rPr>
              <a:t>here</a:t>
            </a:r>
            <a:r>
              <a:rPr kumimoji="0" lang="en-US" sz="1100" b="0" i="0" u="none" strike="noStrike" kern="1200" cap="none" spc="0" normalizeH="0" baseline="0" noProof="0" dirty="0">
                <a:ln>
                  <a:noFill/>
                </a:ln>
                <a:solidFill>
                  <a:srgbClr val="FFFFFF"/>
                </a:solidFill>
                <a:effectLst/>
                <a:uLnTx/>
                <a:uFillTx/>
                <a:latin typeface="Segoe U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View in the </a:t>
            </a:r>
            <a:r>
              <a:rPr kumimoji="0" lang="en-US" sz="1100" b="0" i="0" u="none" strike="noStrike" kern="1200" cap="none" spc="0" normalizeH="0" baseline="0" noProof="0" dirty="0">
                <a:ln>
                  <a:noFill/>
                </a:ln>
                <a:solidFill>
                  <a:srgbClr val="FFFFFF"/>
                </a:solidFill>
                <a:effectLst/>
                <a:uLnTx/>
                <a:uFillTx/>
                <a:latin typeface="Segoe UI"/>
                <a:ea typeface="+mn-ea"/>
                <a:cs typeface="+mn-cs"/>
                <a:hlinkClick r:id="rId7"/>
              </a:rPr>
              <a:t>Azure Marketplace</a:t>
            </a:r>
            <a:r>
              <a:rPr kumimoji="0" lang="en-US" sz="1100" b="0" i="0" u="none" strike="noStrike" kern="1200" cap="none" spc="0" normalizeH="0" baseline="0" noProof="0" dirty="0">
                <a:ln>
                  <a:noFill/>
                </a:ln>
                <a:solidFill>
                  <a:srgbClr val="FFFFFF"/>
                </a:solidFill>
                <a:effectLst/>
                <a:uLnTx/>
                <a:uFillTx/>
                <a:latin typeface="Segoe UI"/>
                <a:ea typeface="+mn-ea"/>
                <a:cs typeface="+mn-cs"/>
              </a:rPr>
              <a:t>.</a:t>
            </a:r>
          </a:p>
        </p:txBody>
      </p:sp>
      <p:pic>
        <p:nvPicPr>
          <p:cNvPr id="37" name="Picture 36">
            <a:extLst>
              <a:ext uri="{FF2B5EF4-FFF2-40B4-BE49-F238E27FC236}">
                <a16:creationId xmlns:a16="http://schemas.microsoft.com/office/drawing/2014/main" id="{0A42A410-9617-4642-8A5A-7CDBD086B359}"/>
              </a:ext>
            </a:extLst>
          </p:cNvPr>
          <p:cNvPicPr>
            <a:picLocks noChangeAspect="1"/>
          </p:cNvPicPr>
          <p:nvPr/>
        </p:nvPicPr>
        <p:blipFill>
          <a:blip r:embed="rId8"/>
          <a:stretch>
            <a:fillRect/>
          </a:stretch>
        </p:blipFill>
        <p:spPr>
          <a:xfrm>
            <a:off x="1085118" y="6328626"/>
            <a:ext cx="156509" cy="224557"/>
          </a:xfrm>
          <a:prstGeom prst="rect">
            <a:avLst/>
          </a:prstGeom>
        </p:spPr>
      </p:pic>
      <p:pic>
        <p:nvPicPr>
          <p:cNvPr id="31" name="Picture 30" descr="A picture containing table&#10;&#10;Description automatically generated">
            <a:extLst>
              <a:ext uri="{FF2B5EF4-FFF2-40B4-BE49-F238E27FC236}">
                <a16:creationId xmlns:a16="http://schemas.microsoft.com/office/drawing/2014/main" id="{ECA16A10-281B-4562-9FFA-B4DF0133E37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75935" y="4998757"/>
            <a:ext cx="1482811" cy="784054"/>
          </a:xfrm>
          <a:prstGeom prst="rect">
            <a:avLst/>
          </a:prstGeom>
          <a:ln w="57150">
            <a:solidFill>
              <a:schemeClr val="accent1"/>
            </a:solidFill>
          </a:ln>
        </p:spPr>
      </p:pic>
    </p:spTree>
    <p:extLst>
      <p:ext uri="{BB962C8B-B14F-4D97-AF65-F5344CB8AC3E}">
        <p14:creationId xmlns:p14="http://schemas.microsoft.com/office/powerpoint/2010/main" val="19334993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6FA71-EE95-4DD7-AC92-99CA24EF8CEB}"/>
              </a:ext>
            </a:extLst>
          </p:cNvPr>
          <p:cNvSpPr>
            <a:spLocks noGrp="1"/>
          </p:cNvSpPr>
          <p:nvPr>
            <p:ph type="title"/>
          </p:nvPr>
        </p:nvSpPr>
        <p:spPr/>
        <p:txBody>
          <a:bodyPr/>
          <a:lstStyle/>
          <a:p>
            <a:r>
              <a:rPr lang="en-US">
                <a:latin typeface="Calibri" panose="020F0502020204030204" pitchFamily="34" charset="0"/>
                <a:cs typeface="Calibri" panose="020F0502020204030204" pitchFamily="34" charset="0"/>
              </a:rPr>
              <a:t>ABOUT 10</a:t>
            </a:r>
            <a:r>
              <a:rPr lang="en-US" baseline="30000">
                <a:latin typeface="Calibri" panose="020F0502020204030204" pitchFamily="34" charset="0"/>
                <a:cs typeface="Calibri" panose="020F0502020204030204" pitchFamily="34" charset="0"/>
              </a:rPr>
              <a:t>th</a:t>
            </a:r>
            <a:r>
              <a:rPr lang="en-US">
                <a:latin typeface="Calibri" panose="020F0502020204030204" pitchFamily="34" charset="0"/>
                <a:cs typeface="Calibri" panose="020F0502020204030204" pitchFamily="34" charset="0"/>
              </a:rPr>
              <a:t> MAGNITUDE</a:t>
            </a:r>
          </a:p>
        </p:txBody>
      </p:sp>
    </p:spTree>
    <p:extLst>
      <p:ext uri="{BB962C8B-B14F-4D97-AF65-F5344CB8AC3E}">
        <p14:creationId xmlns:p14="http://schemas.microsoft.com/office/powerpoint/2010/main" val="4104578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9E9FA14-1D8B-4671-A5D9-E2546410FC41}"/>
              </a:ext>
            </a:extLst>
          </p:cNvPr>
          <p:cNvSpPr>
            <a:spLocks noGrp="1"/>
          </p:cNvSpPr>
          <p:nvPr>
            <p:ph type="title"/>
          </p:nvPr>
        </p:nvSpPr>
        <p:spPr>
          <a:xfrm>
            <a:off x="754224" y="0"/>
            <a:ext cx="10515600" cy="1325563"/>
          </a:xfrm>
        </p:spPr>
        <p:txBody>
          <a:bodyPr vert="horz" lIns="91440" tIns="45720" rIns="91440" bIns="45720" rtlCol="0" anchor="ctr">
            <a:noAutofit/>
          </a:bodyPr>
          <a:lstStyle/>
          <a:p>
            <a:r>
              <a:rPr lang="en-US"/>
              <a:t>WHAT WE DO:</a:t>
            </a:r>
            <a:br>
              <a:rPr lang="en-US">
                <a:solidFill>
                  <a:schemeClr val="tx1"/>
                </a:solidFill>
              </a:rPr>
            </a:br>
            <a:r>
              <a:rPr lang="en-US" sz="2800">
                <a:solidFill>
                  <a:schemeClr val="tx2"/>
                </a:solidFill>
              </a:rPr>
              <a:t>DIGITAL TRANSFORMATION</a:t>
            </a:r>
            <a:endParaRPr lang="en-US" sz="4400">
              <a:solidFill>
                <a:schemeClr val="tx2"/>
              </a:solidFill>
            </a:endParaRPr>
          </a:p>
        </p:txBody>
      </p:sp>
      <p:sp>
        <p:nvSpPr>
          <p:cNvPr id="12" name="Rectangle 11">
            <a:extLst>
              <a:ext uri="{FF2B5EF4-FFF2-40B4-BE49-F238E27FC236}">
                <a16:creationId xmlns:a16="http://schemas.microsoft.com/office/drawing/2014/main" id="{6790FCD2-8F56-4965-A22F-EA9E58A27409}"/>
              </a:ext>
            </a:extLst>
          </p:cNvPr>
          <p:cNvSpPr/>
          <p:nvPr/>
        </p:nvSpPr>
        <p:spPr>
          <a:xfrm>
            <a:off x="2602828" y="1982672"/>
            <a:ext cx="7364476" cy="2308324"/>
          </a:xfrm>
          <a:prstGeom prst="rect">
            <a:avLst/>
          </a:prstGeom>
        </p:spPr>
        <p:txBody>
          <a:bodyPr wrap="square">
            <a:spAutoFit/>
          </a:bodyPr>
          <a:lstStyle/>
          <a:p>
            <a:pPr algn="ctr" fontAlgn="base"/>
            <a:r>
              <a:rPr lang="en-US" sz="3200">
                <a:solidFill>
                  <a:schemeClr val="tx2"/>
                </a:solidFill>
                <a:latin typeface="Montserrat" pitchFamily="2" charset="77"/>
              </a:rPr>
              <a:t>We help organizations</a:t>
            </a:r>
          </a:p>
          <a:p>
            <a:pPr algn="ctr" fontAlgn="base"/>
            <a:r>
              <a:rPr lang="en-US" sz="3200">
                <a:solidFill>
                  <a:schemeClr val="tx2"/>
                </a:solidFill>
                <a:latin typeface="Montserrat" pitchFamily="2" charset="77"/>
              </a:rPr>
              <a:t>innovate, lead, and disrupt.</a:t>
            </a:r>
          </a:p>
          <a:p>
            <a:pPr algn="ctr" fontAlgn="base"/>
            <a:endParaRPr lang="en-US" sz="2000">
              <a:solidFill>
                <a:schemeClr val="tx2"/>
              </a:solidFill>
              <a:latin typeface="Montserrat" pitchFamily="2" charset="77"/>
            </a:endParaRPr>
          </a:p>
          <a:p>
            <a:pPr algn="ctr" fontAlgn="base"/>
            <a:r>
              <a:rPr lang="en-US" sz="2000">
                <a:solidFill>
                  <a:schemeClr val="tx2"/>
                </a:solidFill>
                <a:latin typeface="Montserrat Light" pitchFamily="2" charset="77"/>
              </a:rPr>
              <a:t>​</a:t>
            </a:r>
            <a:r>
              <a:rPr lang="en-US" sz="2000">
                <a:solidFill>
                  <a:srgbClr val="15171C"/>
                </a:solidFill>
                <a:latin typeface="Montserrat Light" pitchFamily="2" charset="77"/>
              </a:rPr>
              <a:t>10th Magnitude creates</a:t>
            </a:r>
            <a:r>
              <a:rPr lang="en-US" sz="2000">
                <a:solidFill>
                  <a:srgbClr val="252026"/>
                </a:solidFill>
                <a:latin typeface="Montserrat Light" pitchFamily="2" charset="77"/>
              </a:rPr>
              <a:t>​ </a:t>
            </a:r>
            <a:r>
              <a:rPr lang="en-US" sz="2000">
                <a:solidFill>
                  <a:srgbClr val="15171C"/>
                </a:solidFill>
                <a:latin typeface="Montserrat Light" pitchFamily="2" charset="77"/>
              </a:rPr>
              <a:t>the path for organizations to stay competitive, become industry disruptors, and reach new heights through cloud-enabled innovation.</a:t>
            </a:r>
            <a:r>
              <a:rPr lang="en-US" sz="2000">
                <a:solidFill>
                  <a:srgbClr val="252026"/>
                </a:solidFill>
                <a:latin typeface="Montserrat Light" pitchFamily="2" charset="77"/>
              </a:rPr>
              <a:t>​</a:t>
            </a:r>
          </a:p>
        </p:txBody>
      </p:sp>
      <p:pic>
        <p:nvPicPr>
          <p:cNvPr id="13" name="Picture 12">
            <a:extLst>
              <a:ext uri="{FF2B5EF4-FFF2-40B4-BE49-F238E27FC236}">
                <a16:creationId xmlns:a16="http://schemas.microsoft.com/office/drawing/2014/main" id="{D1CB077C-01FD-406C-92C6-8DC402D1D58F}"/>
              </a:ext>
            </a:extLst>
          </p:cNvPr>
          <p:cNvPicPr>
            <a:picLocks noChangeAspect="1"/>
          </p:cNvPicPr>
          <p:nvPr/>
        </p:nvPicPr>
        <p:blipFill>
          <a:blip r:embed="rId3"/>
          <a:stretch>
            <a:fillRect/>
          </a:stretch>
        </p:blipFill>
        <p:spPr>
          <a:xfrm>
            <a:off x="11353799" y="6102302"/>
            <a:ext cx="630283" cy="566921"/>
          </a:xfrm>
          <a:prstGeom prst="rect">
            <a:avLst/>
          </a:prstGeom>
        </p:spPr>
      </p:pic>
      <p:sp>
        <p:nvSpPr>
          <p:cNvPr id="2" name="TextBox 1">
            <a:extLst>
              <a:ext uri="{FF2B5EF4-FFF2-40B4-BE49-F238E27FC236}">
                <a16:creationId xmlns:a16="http://schemas.microsoft.com/office/drawing/2014/main" id="{2B8A1DC9-C304-48BA-8591-819E96ED2FA5}"/>
              </a:ext>
            </a:extLst>
          </p:cNvPr>
          <p:cNvSpPr txBox="1"/>
          <p:nvPr/>
        </p:nvSpPr>
        <p:spPr>
          <a:xfrm>
            <a:off x="10842171" y="5477069"/>
            <a:ext cx="1250302" cy="1278025"/>
          </a:xfrm>
          <a:prstGeom prst="rect">
            <a:avLst/>
          </a:prstGeom>
          <a:solidFill>
            <a:schemeClr val="bg1">
              <a:lumMod val="95000"/>
            </a:schemeClr>
          </a:solidFill>
        </p:spPr>
        <p:txBody>
          <a:bodyPr wrap="square" rtlCol="0">
            <a:spAutoFit/>
          </a:bodyPr>
          <a:lstStyle/>
          <a:p>
            <a:endParaRPr lang="en-US" dirty="0"/>
          </a:p>
        </p:txBody>
      </p:sp>
      <p:pic>
        <p:nvPicPr>
          <p:cNvPr id="10" name="Picture 4">
            <a:extLst>
              <a:ext uri="{FF2B5EF4-FFF2-40B4-BE49-F238E27FC236}">
                <a16:creationId xmlns:a16="http://schemas.microsoft.com/office/drawing/2014/main" id="{C84B9AB3-E938-43E3-A5A2-0C9757AA5C25}"/>
              </a:ext>
            </a:extLst>
          </p:cNvPr>
          <p:cNvPicPr>
            <a:picLocks noChangeAspect="1"/>
          </p:cNvPicPr>
          <p:nvPr/>
        </p:nvPicPr>
        <p:blipFill rotWithShape="1">
          <a:blip r:embed="rId4"/>
          <a:srcRect t="66009" r="110" b="-219"/>
          <a:stretch/>
        </p:blipFill>
        <p:spPr>
          <a:xfrm>
            <a:off x="420758" y="2817724"/>
            <a:ext cx="11771242" cy="4040277"/>
          </a:xfrm>
          <a:prstGeom prst="rect">
            <a:avLst/>
          </a:prstGeom>
        </p:spPr>
      </p:pic>
    </p:spTree>
    <p:extLst>
      <p:ext uri="{BB962C8B-B14F-4D97-AF65-F5344CB8AC3E}">
        <p14:creationId xmlns:p14="http://schemas.microsoft.com/office/powerpoint/2010/main" val="2432771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B415806-6919-414E-A166-5214B9F6C04D}"/>
              </a:ext>
            </a:extLst>
          </p:cNvPr>
          <p:cNvSpPr>
            <a:spLocks noGrp="1"/>
          </p:cNvSpPr>
          <p:nvPr>
            <p:ph idx="1"/>
          </p:nvPr>
        </p:nvSpPr>
        <p:spPr>
          <a:xfrm>
            <a:off x="991572" y="1515032"/>
            <a:ext cx="4012839" cy="4351338"/>
          </a:xfrm>
        </p:spPr>
        <p:txBody>
          <a:bodyPr>
            <a:normAutofit/>
          </a:bodyPr>
          <a:lstStyle/>
          <a:p>
            <a:pPr marL="0" indent="0">
              <a:buNone/>
            </a:pPr>
            <a:r>
              <a:rPr lang="en-US" sz="3600" dirty="0"/>
              <a:t>DevOps is the union of </a:t>
            </a:r>
            <a:r>
              <a:rPr lang="en-US" sz="3600" b="1" dirty="0">
                <a:solidFill>
                  <a:schemeClr val="accent2">
                    <a:lumMod val="75000"/>
                  </a:schemeClr>
                </a:solidFill>
              </a:rPr>
              <a:t>people</a:t>
            </a:r>
            <a:r>
              <a:rPr lang="en-US" sz="3600" dirty="0"/>
              <a:t>, </a:t>
            </a:r>
            <a:r>
              <a:rPr lang="en-US" sz="3600" b="1" dirty="0">
                <a:solidFill>
                  <a:schemeClr val="accent2">
                    <a:lumMod val="75000"/>
                  </a:schemeClr>
                </a:solidFill>
              </a:rPr>
              <a:t>process</a:t>
            </a:r>
            <a:r>
              <a:rPr lang="en-US" sz="3600" dirty="0"/>
              <a:t>, and </a:t>
            </a:r>
            <a:r>
              <a:rPr lang="en-US" sz="3600" b="1" dirty="0">
                <a:solidFill>
                  <a:schemeClr val="accent2">
                    <a:lumMod val="75000"/>
                  </a:schemeClr>
                </a:solidFill>
              </a:rPr>
              <a:t>products</a:t>
            </a:r>
            <a:r>
              <a:rPr lang="en-US" sz="3600" dirty="0"/>
              <a:t> to enable continuous delivery of value to your end users.</a:t>
            </a:r>
          </a:p>
          <a:p>
            <a:endParaRPr lang="en-US" sz="3600" dirty="0"/>
          </a:p>
        </p:txBody>
      </p:sp>
      <p:grpSp>
        <p:nvGrpSpPr>
          <p:cNvPr id="6" name="Group 5">
            <a:extLst>
              <a:ext uri="{FF2B5EF4-FFF2-40B4-BE49-F238E27FC236}">
                <a16:creationId xmlns:a16="http://schemas.microsoft.com/office/drawing/2014/main" id="{FDBC0F80-0FEA-4AC6-94A8-8C5751C7DB97}"/>
              </a:ext>
            </a:extLst>
          </p:cNvPr>
          <p:cNvGrpSpPr/>
          <p:nvPr/>
        </p:nvGrpSpPr>
        <p:grpSpPr>
          <a:xfrm>
            <a:off x="4800074" y="1066238"/>
            <a:ext cx="6638329" cy="5315644"/>
            <a:chOff x="5793312" y="1043577"/>
            <a:chExt cx="6771441" cy="5422234"/>
          </a:xfrm>
        </p:grpSpPr>
        <p:sp>
          <p:nvSpPr>
            <p:cNvPr id="4" name="Oval 3">
              <a:extLst>
                <a:ext uri="{FF2B5EF4-FFF2-40B4-BE49-F238E27FC236}">
                  <a16:creationId xmlns:a16="http://schemas.microsoft.com/office/drawing/2014/main" id="{D5B152DD-7C4A-4652-B1D9-B48C3C458178}"/>
                </a:ext>
              </a:extLst>
            </p:cNvPr>
            <p:cNvSpPr/>
            <p:nvPr/>
          </p:nvSpPr>
          <p:spPr bwMode="auto">
            <a:xfrm>
              <a:off x="6732425" y="1697852"/>
              <a:ext cx="4767959" cy="4767959"/>
            </a:xfrm>
            <a:prstGeom prst="ellipse">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76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F4E9AA2F-4980-4842-BEB3-1CFAC2EA7BE7}"/>
                </a:ext>
              </a:extLst>
            </p:cNvPr>
            <p:cNvSpPr/>
            <p:nvPr/>
          </p:nvSpPr>
          <p:spPr bwMode="auto">
            <a:xfrm>
              <a:off x="7018892" y="1984319"/>
              <a:ext cx="4195027" cy="4195027"/>
            </a:xfrm>
            <a:prstGeom prst="ellipse">
              <a:avLst/>
            </a:prstGeom>
            <a:noFill/>
            <a:ln w="19050" cap="flat">
              <a:solidFill>
                <a:schemeClr val="bg1"/>
              </a:solidFill>
              <a:prstDash val="dash"/>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764" dirty="0">
                <a:gradFill>
                  <a:gsLst>
                    <a:gs pos="0">
                      <a:srgbClr val="FFFFFF"/>
                    </a:gs>
                    <a:gs pos="100000">
                      <a:srgbClr val="FFFFFF"/>
                    </a:gs>
                  </a:gsLst>
                  <a:lin ang="5400000" scaled="0"/>
                </a:gradFill>
                <a:latin typeface="Segoe UI"/>
                <a:cs typeface="Segoe UI" pitchFamily="34" charset="0"/>
              </a:endParaRPr>
            </a:p>
          </p:txBody>
        </p:sp>
        <p:grpSp>
          <p:nvGrpSpPr>
            <p:cNvPr id="120" name="Group 119">
              <a:extLst>
                <a:ext uri="{FF2B5EF4-FFF2-40B4-BE49-F238E27FC236}">
                  <a16:creationId xmlns:a16="http://schemas.microsoft.com/office/drawing/2014/main" id="{10E1F692-0B92-47E3-B649-8618E192AF7A}"/>
                </a:ext>
              </a:extLst>
            </p:cNvPr>
            <p:cNvGrpSpPr/>
            <p:nvPr/>
          </p:nvGrpSpPr>
          <p:grpSpPr>
            <a:xfrm rot="13765054">
              <a:off x="10756739" y="2809974"/>
              <a:ext cx="225781" cy="189120"/>
              <a:chOff x="5899816" y="2353437"/>
              <a:chExt cx="250241" cy="209609"/>
            </a:xfrm>
            <a:solidFill>
              <a:srgbClr val="D2D2D2"/>
            </a:solidFill>
          </p:grpSpPr>
          <p:sp>
            <p:nvSpPr>
              <p:cNvPr id="121" name="Rectangle 120">
                <a:extLst>
                  <a:ext uri="{FF2B5EF4-FFF2-40B4-BE49-F238E27FC236}">
                    <a16:creationId xmlns:a16="http://schemas.microsoft.com/office/drawing/2014/main" id="{A868036F-7325-439B-8041-078D5885141F}"/>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76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3">
                <a:extLst>
                  <a:ext uri="{FF2B5EF4-FFF2-40B4-BE49-F238E27FC236}">
                    <a16:creationId xmlns:a16="http://schemas.microsoft.com/office/drawing/2014/main" id="{7D344DED-B357-4851-B716-D02B72F49B3C}"/>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76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23" name="Group 122">
              <a:extLst>
                <a:ext uri="{FF2B5EF4-FFF2-40B4-BE49-F238E27FC236}">
                  <a16:creationId xmlns:a16="http://schemas.microsoft.com/office/drawing/2014/main" id="{6E3440B1-BAEA-47B4-9921-1FB259A06B97}"/>
                </a:ext>
              </a:extLst>
            </p:cNvPr>
            <p:cNvGrpSpPr/>
            <p:nvPr/>
          </p:nvGrpSpPr>
          <p:grpSpPr>
            <a:xfrm rot="7370490">
              <a:off x="7252263" y="2830766"/>
              <a:ext cx="225781" cy="189120"/>
              <a:chOff x="5899816" y="2353437"/>
              <a:chExt cx="250241" cy="209609"/>
            </a:xfrm>
            <a:solidFill>
              <a:srgbClr val="D2D2D2"/>
            </a:solidFill>
          </p:grpSpPr>
          <p:sp>
            <p:nvSpPr>
              <p:cNvPr id="124" name="Rectangle 123">
                <a:extLst>
                  <a:ext uri="{FF2B5EF4-FFF2-40B4-BE49-F238E27FC236}">
                    <a16:creationId xmlns:a16="http://schemas.microsoft.com/office/drawing/2014/main" id="{5E591F42-CE49-4DE1-B8F7-160DAD5D408C}"/>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76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Rectangle 13">
                <a:extLst>
                  <a:ext uri="{FF2B5EF4-FFF2-40B4-BE49-F238E27FC236}">
                    <a16:creationId xmlns:a16="http://schemas.microsoft.com/office/drawing/2014/main" id="{44DE08B2-9D54-4639-B340-37812F441EC8}"/>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76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29" name="Group 128">
              <a:extLst>
                <a:ext uri="{FF2B5EF4-FFF2-40B4-BE49-F238E27FC236}">
                  <a16:creationId xmlns:a16="http://schemas.microsoft.com/office/drawing/2014/main" id="{9451DE0A-9F40-4844-9F9B-410EDF62DF6B}"/>
                </a:ext>
              </a:extLst>
            </p:cNvPr>
            <p:cNvGrpSpPr/>
            <p:nvPr/>
          </p:nvGrpSpPr>
          <p:grpSpPr>
            <a:xfrm>
              <a:off x="9039306" y="6095343"/>
              <a:ext cx="225781" cy="189120"/>
              <a:chOff x="5899816" y="2353437"/>
              <a:chExt cx="250241" cy="209609"/>
            </a:xfrm>
            <a:solidFill>
              <a:srgbClr val="D2D2D2"/>
            </a:solidFill>
          </p:grpSpPr>
          <p:sp>
            <p:nvSpPr>
              <p:cNvPr id="130" name="Rectangle 129">
                <a:extLst>
                  <a:ext uri="{FF2B5EF4-FFF2-40B4-BE49-F238E27FC236}">
                    <a16:creationId xmlns:a16="http://schemas.microsoft.com/office/drawing/2014/main" id="{22BA634B-6236-4254-81AD-7AD7836B339F}"/>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76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1" name="Rectangle 13">
                <a:extLst>
                  <a:ext uri="{FF2B5EF4-FFF2-40B4-BE49-F238E27FC236}">
                    <a16:creationId xmlns:a16="http://schemas.microsoft.com/office/drawing/2014/main" id="{5C677AB1-CCC0-4F8C-9EE2-5C8FF36428B2}"/>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764"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8" name="Rectangle 97">
              <a:extLst>
                <a:ext uri="{FF2B5EF4-FFF2-40B4-BE49-F238E27FC236}">
                  <a16:creationId xmlns:a16="http://schemas.microsoft.com/office/drawing/2014/main" id="{3015DF5C-5F8A-4C77-8994-24C4FAFAEA10}"/>
                </a:ext>
              </a:extLst>
            </p:cNvPr>
            <p:cNvSpPr/>
            <p:nvPr/>
          </p:nvSpPr>
          <p:spPr bwMode="auto">
            <a:xfrm>
              <a:off x="8449840" y="1043577"/>
              <a:ext cx="1333132" cy="278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81" tIns="146225" rIns="182781" bIns="146225" numCol="1" spcCol="0" rtlCol="0" fromWordArt="0" anchor="ctr" anchorCtr="0" forceAA="0" compatLnSpc="1">
              <a:prstTxWarp prst="textNoShape">
                <a:avLst/>
              </a:prstTxWarp>
              <a:noAutofit/>
            </a:bodyPr>
            <a:lstStyle/>
            <a:p>
              <a:pPr algn="ctr" defTabSz="931924" fontAlgn="base">
                <a:spcBef>
                  <a:spcPct val="0"/>
                </a:spcBef>
                <a:spcAft>
                  <a:spcPct val="0"/>
                </a:spcAft>
                <a:defRPr/>
              </a:pPr>
              <a:r>
                <a:rPr lang="en-US" sz="2000" kern="0" dirty="0">
                  <a:solidFill>
                    <a:schemeClr val="accent2">
                      <a:lumMod val="75000"/>
                    </a:schemeClr>
                  </a:solidFill>
                  <a:latin typeface="Segoe UI Semibold"/>
                </a:rPr>
                <a:t>Develop</a:t>
              </a:r>
            </a:p>
          </p:txBody>
        </p:sp>
        <p:sp>
          <p:nvSpPr>
            <p:cNvPr id="54" name="Oval 53">
              <a:extLst>
                <a:ext uri="{FF2B5EF4-FFF2-40B4-BE49-F238E27FC236}">
                  <a16:creationId xmlns:a16="http://schemas.microsoft.com/office/drawing/2014/main" id="{AD854FAC-C21C-48A2-B61D-D7F75E73E641}"/>
                </a:ext>
              </a:extLst>
            </p:cNvPr>
            <p:cNvSpPr/>
            <p:nvPr/>
          </p:nvSpPr>
          <p:spPr bwMode="auto">
            <a:xfrm>
              <a:off x="7258276" y="2223702"/>
              <a:ext cx="3716260" cy="3716260"/>
            </a:xfrm>
            <a:prstGeom prst="ellipse">
              <a:avLst/>
            </a:prstGeom>
            <a:solidFill>
              <a:schemeClr val="tx1">
                <a:lumMod val="95000"/>
                <a:lumOff val="5000"/>
              </a:schemeClr>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764" dirty="0">
                <a:gradFill>
                  <a:gsLst>
                    <a:gs pos="0">
                      <a:srgbClr val="FFFFFF"/>
                    </a:gs>
                    <a:gs pos="100000">
                      <a:srgbClr val="FFFFFF"/>
                    </a:gs>
                  </a:gsLst>
                  <a:lin ang="5400000" scaled="0"/>
                </a:gradFill>
                <a:latin typeface="Segoe UI"/>
                <a:cs typeface="Segoe UI" pitchFamily="34" charset="0"/>
              </a:endParaRPr>
            </a:p>
          </p:txBody>
        </p:sp>
        <p:grpSp>
          <p:nvGrpSpPr>
            <p:cNvPr id="2" name="Group 1">
              <a:extLst>
                <a:ext uri="{FF2B5EF4-FFF2-40B4-BE49-F238E27FC236}">
                  <a16:creationId xmlns:a16="http://schemas.microsoft.com/office/drawing/2014/main" id="{B5B0387A-C6E1-4B46-9C98-E3F896CFA7AF}"/>
                </a:ext>
              </a:extLst>
            </p:cNvPr>
            <p:cNvGrpSpPr/>
            <p:nvPr/>
          </p:nvGrpSpPr>
          <p:grpSpPr>
            <a:xfrm>
              <a:off x="8631539" y="1407198"/>
              <a:ext cx="969736" cy="969736"/>
              <a:chOff x="7709560" y="946149"/>
              <a:chExt cx="950808" cy="950808"/>
            </a:xfrm>
          </p:grpSpPr>
          <p:sp>
            <p:nvSpPr>
              <p:cNvPr id="8" name="Oval 7">
                <a:extLst>
                  <a:ext uri="{FF2B5EF4-FFF2-40B4-BE49-F238E27FC236}">
                    <a16:creationId xmlns:a16="http://schemas.microsoft.com/office/drawing/2014/main" id="{DDBD8022-D9F6-4BB4-92C0-41B14DCB0748}"/>
                  </a:ext>
                </a:extLst>
              </p:cNvPr>
              <p:cNvSpPr/>
              <p:nvPr/>
            </p:nvSpPr>
            <p:spPr bwMode="auto">
              <a:xfrm>
                <a:off x="7709560" y="946149"/>
                <a:ext cx="950808" cy="950808"/>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764" dirty="0">
                  <a:gradFill>
                    <a:gsLst>
                      <a:gs pos="0">
                        <a:srgbClr val="FFFFFF"/>
                      </a:gs>
                      <a:gs pos="100000">
                        <a:srgbClr val="FFFFFF"/>
                      </a:gs>
                    </a:gsLst>
                    <a:lin ang="5400000" scaled="0"/>
                  </a:gradFill>
                  <a:latin typeface="Segoe UI"/>
                  <a:cs typeface="Segoe UI" pitchFamily="34" charset="0"/>
                </a:endParaRPr>
              </a:p>
            </p:txBody>
          </p:sp>
          <p:sp>
            <p:nvSpPr>
              <p:cNvPr id="44" name="tool">
                <a:extLst>
                  <a:ext uri="{FF2B5EF4-FFF2-40B4-BE49-F238E27FC236}">
                    <a16:creationId xmlns:a16="http://schemas.microsoft.com/office/drawing/2014/main" id="{194C6F66-76BD-4EF7-ADF4-4B8B51327CAE}"/>
                  </a:ext>
                </a:extLst>
              </p:cNvPr>
              <p:cNvSpPr>
                <a:spLocks noChangeAspect="1" noEditPoints="1"/>
              </p:cNvSpPr>
              <p:nvPr/>
            </p:nvSpPr>
            <p:spPr bwMode="auto">
              <a:xfrm>
                <a:off x="8041158" y="1218988"/>
                <a:ext cx="287612" cy="405131"/>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0" tIns="44786" rIns="89570" bIns="44786" numCol="1" anchor="t" anchorCtr="0" compatLnSpc="1">
                <a:prstTxWarp prst="textNoShape">
                  <a:avLst/>
                </a:prstTxWarp>
              </a:bodyPr>
              <a:lstStyle/>
              <a:p>
                <a:pPr defTabSz="913643">
                  <a:defRPr/>
                </a:pPr>
                <a:endParaRPr lang="en-US" sz="1600" dirty="0">
                  <a:gradFill>
                    <a:gsLst>
                      <a:gs pos="0">
                        <a:srgbClr val="505050"/>
                      </a:gs>
                      <a:gs pos="100000">
                        <a:srgbClr val="505050"/>
                      </a:gs>
                    </a:gsLst>
                  </a:gradFill>
                  <a:latin typeface="Segoe UI Semilight"/>
                </a:endParaRPr>
              </a:p>
            </p:txBody>
          </p:sp>
        </p:grpSp>
        <p:sp>
          <p:nvSpPr>
            <p:cNvPr id="48" name="people_12">
              <a:extLst>
                <a:ext uri="{FF2B5EF4-FFF2-40B4-BE49-F238E27FC236}">
                  <a16:creationId xmlns:a16="http://schemas.microsoft.com/office/drawing/2014/main" id="{45F93FE6-8515-49E0-B34A-053DA833B45D}"/>
                </a:ext>
              </a:extLst>
            </p:cNvPr>
            <p:cNvSpPr>
              <a:spLocks noChangeAspect="1" noEditPoints="1"/>
            </p:cNvSpPr>
            <p:nvPr/>
          </p:nvSpPr>
          <p:spPr bwMode="auto">
            <a:xfrm>
              <a:off x="8737965" y="3501116"/>
              <a:ext cx="756879" cy="64575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defTabSz="914045">
                <a:defRPr/>
              </a:pPr>
              <a:endParaRPr lang="en-US" sz="1764" dirty="0">
                <a:gradFill>
                  <a:gsLst>
                    <a:gs pos="0">
                      <a:srgbClr val="505050"/>
                    </a:gs>
                    <a:gs pos="100000">
                      <a:srgbClr val="505050"/>
                    </a:gs>
                  </a:gsLst>
                </a:gradFill>
                <a:latin typeface="Segoe UI"/>
              </a:endParaRPr>
            </a:p>
          </p:txBody>
        </p:sp>
        <p:sp>
          <p:nvSpPr>
            <p:cNvPr id="46" name="Rectangle 45">
              <a:extLst>
                <a:ext uri="{FF2B5EF4-FFF2-40B4-BE49-F238E27FC236}">
                  <a16:creationId xmlns:a16="http://schemas.microsoft.com/office/drawing/2014/main" id="{56F04181-1063-46F1-865F-54272F05DB3C}"/>
                </a:ext>
              </a:extLst>
            </p:cNvPr>
            <p:cNvSpPr/>
            <p:nvPr/>
          </p:nvSpPr>
          <p:spPr bwMode="auto">
            <a:xfrm>
              <a:off x="8449840" y="4383932"/>
              <a:ext cx="1333132" cy="278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81" tIns="146225" rIns="182781" bIns="146225" numCol="1" spcCol="0" rtlCol="0" fromWordArt="0" anchor="ctr" anchorCtr="0" forceAA="0" compatLnSpc="1">
              <a:prstTxWarp prst="textNoShape">
                <a:avLst/>
              </a:prstTxWarp>
              <a:noAutofit/>
            </a:bodyPr>
            <a:lstStyle/>
            <a:p>
              <a:pPr algn="ctr" defTabSz="931924" fontAlgn="base">
                <a:spcBef>
                  <a:spcPct val="0"/>
                </a:spcBef>
                <a:spcAft>
                  <a:spcPct val="0"/>
                </a:spcAft>
                <a:defRPr/>
              </a:pPr>
              <a:r>
                <a:rPr lang="en-US" sz="2800" kern="0" dirty="0">
                  <a:solidFill>
                    <a:schemeClr val="accent2">
                      <a:lumMod val="75000"/>
                    </a:schemeClr>
                  </a:solidFill>
                  <a:latin typeface="Segoe UI Semibold"/>
                </a:rPr>
                <a:t>DevOps</a:t>
              </a:r>
            </a:p>
          </p:txBody>
        </p:sp>
        <p:sp>
          <p:nvSpPr>
            <p:cNvPr id="39" name="Rectangle 38">
              <a:extLst>
                <a:ext uri="{FF2B5EF4-FFF2-40B4-BE49-F238E27FC236}">
                  <a16:creationId xmlns:a16="http://schemas.microsoft.com/office/drawing/2014/main" id="{40B2C4D6-206F-4ECD-8E03-F1BAB02CE71F}"/>
                </a:ext>
              </a:extLst>
            </p:cNvPr>
            <p:cNvSpPr/>
            <p:nvPr/>
          </p:nvSpPr>
          <p:spPr bwMode="auto">
            <a:xfrm>
              <a:off x="5793312" y="5330095"/>
              <a:ext cx="1133639" cy="278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81" tIns="146225" rIns="182781" bIns="146225" numCol="1" spcCol="0" rtlCol="0" fromWordArt="0" anchor="ctr" anchorCtr="0" forceAA="0" compatLnSpc="1">
              <a:prstTxWarp prst="textNoShape">
                <a:avLst/>
              </a:prstTxWarp>
              <a:noAutofit/>
            </a:bodyPr>
            <a:lstStyle/>
            <a:p>
              <a:pPr algn="r" defTabSz="931924" fontAlgn="base">
                <a:spcBef>
                  <a:spcPct val="0"/>
                </a:spcBef>
                <a:spcAft>
                  <a:spcPct val="0"/>
                </a:spcAft>
                <a:defRPr/>
              </a:pPr>
              <a:r>
                <a:rPr lang="en-US" sz="2000" kern="0" dirty="0">
                  <a:solidFill>
                    <a:schemeClr val="accent2">
                      <a:lumMod val="75000"/>
                    </a:schemeClr>
                  </a:solidFill>
                  <a:latin typeface="Segoe UI Semibold"/>
                </a:rPr>
                <a:t>Operate</a:t>
              </a:r>
            </a:p>
          </p:txBody>
        </p:sp>
        <p:sp>
          <p:nvSpPr>
            <p:cNvPr id="40" name="Oval 39">
              <a:extLst>
                <a:ext uri="{FF2B5EF4-FFF2-40B4-BE49-F238E27FC236}">
                  <a16:creationId xmlns:a16="http://schemas.microsoft.com/office/drawing/2014/main" id="{B9F32FAF-4E7B-409C-876E-9CAD49741B82}"/>
                </a:ext>
              </a:extLst>
            </p:cNvPr>
            <p:cNvSpPr/>
            <p:nvPr/>
          </p:nvSpPr>
          <p:spPr bwMode="auto">
            <a:xfrm>
              <a:off x="6779362" y="4736203"/>
              <a:ext cx="969736" cy="969736"/>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764" dirty="0">
                <a:gradFill>
                  <a:gsLst>
                    <a:gs pos="0">
                      <a:srgbClr val="FFFFFF"/>
                    </a:gs>
                    <a:gs pos="100000">
                      <a:srgbClr val="FFFFFF"/>
                    </a:gs>
                  </a:gsLst>
                  <a:lin ang="5400000" scaled="0"/>
                </a:gradFill>
                <a:latin typeface="Segoe UI"/>
                <a:cs typeface="Segoe UI" pitchFamily="34" charset="0"/>
              </a:endParaRPr>
            </a:p>
          </p:txBody>
        </p:sp>
        <p:sp>
          <p:nvSpPr>
            <p:cNvPr id="43" name="Rectangle 42">
              <a:extLst>
                <a:ext uri="{FF2B5EF4-FFF2-40B4-BE49-F238E27FC236}">
                  <a16:creationId xmlns:a16="http://schemas.microsoft.com/office/drawing/2014/main" id="{2F1A2D89-5519-4FF4-9736-9F62D2CA60FC}"/>
                </a:ext>
              </a:extLst>
            </p:cNvPr>
            <p:cNvSpPr/>
            <p:nvPr/>
          </p:nvSpPr>
          <p:spPr bwMode="auto">
            <a:xfrm>
              <a:off x="11231621" y="5389886"/>
              <a:ext cx="1333132" cy="278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81" tIns="146225" rIns="182781" bIns="146225" numCol="1" spcCol="0" rtlCol="0" fromWordArt="0" anchor="ctr" anchorCtr="0" forceAA="0" compatLnSpc="1">
              <a:prstTxWarp prst="textNoShape">
                <a:avLst/>
              </a:prstTxWarp>
              <a:noAutofit/>
            </a:bodyPr>
            <a:lstStyle/>
            <a:p>
              <a:pPr defTabSz="931924" fontAlgn="base">
                <a:spcBef>
                  <a:spcPct val="0"/>
                </a:spcBef>
                <a:spcAft>
                  <a:spcPct val="0"/>
                </a:spcAft>
                <a:defRPr/>
              </a:pPr>
              <a:r>
                <a:rPr lang="en-US" sz="2000" kern="0" dirty="0">
                  <a:solidFill>
                    <a:schemeClr val="accent2">
                      <a:lumMod val="75000"/>
                    </a:schemeClr>
                  </a:solidFill>
                  <a:latin typeface="Segoe UI Semibold"/>
                </a:rPr>
                <a:t>Deliver</a:t>
              </a:r>
            </a:p>
          </p:txBody>
        </p:sp>
        <p:sp>
          <p:nvSpPr>
            <p:cNvPr id="45" name="Oval 44">
              <a:extLst>
                <a:ext uri="{FF2B5EF4-FFF2-40B4-BE49-F238E27FC236}">
                  <a16:creationId xmlns:a16="http://schemas.microsoft.com/office/drawing/2014/main" id="{0C6D5D34-910E-444F-B196-DF0C8078F4DA}"/>
                </a:ext>
              </a:extLst>
            </p:cNvPr>
            <p:cNvSpPr/>
            <p:nvPr/>
          </p:nvSpPr>
          <p:spPr bwMode="auto">
            <a:xfrm>
              <a:off x="10460692" y="4705917"/>
              <a:ext cx="969736" cy="969736"/>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764" dirty="0">
                <a:gradFill>
                  <a:gsLst>
                    <a:gs pos="0">
                      <a:srgbClr val="FFFFFF"/>
                    </a:gs>
                    <a:gs pos="100000">
                      <a:srgbClr val="FFFFFF"/>
                    </a:gs>
                  </a:gsLst>
                  <a:lin ang="5400000" scaled="0"/>
                </a:gradFill>
                <a:latin typeface="Segoe UI"/>
                <a:cs typeface="Segoe UI" pitchFamily="34" charset="0"/>
              </a:endParaRPr>
            </a:p>
          </p:txBody>
        </p:sp>
        <p:sp>
          <p:nvSpPr>
            <p:cNvPr id="47" name="algorithm">
              <a:extLst>
                <a:ext uri="{FF2B5EF4-FFF2-40B4-BE49-F238E27FC236}">
                  <a16:creationId xmlns:a16="http://schemas.microsoft.com/office/drawing/2014/main" id="{F6771125-D44E-44A2-84CF-875156D7DD5F}"/>
                </a:ext>
              </a:extLst>
            </p:cNvPr>
            <p:cNvSpPr>
              <a:spLocks noChangeAspect="1" noEditPoints="1"/>
            </p:cNvSpPr>
            <p:nvPr/>
          </p:nvSpPr>
          <p:spPr bwMode="auto">
            <a:xfrm>
              <a:off x="7024386" y="5036639"/>
              <a:ext cx="426395" cy="368864"/>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22" tIns="43911" rIns="87822" bIns="43911" numCol="1" anchor="t" anchorCtr="0" compatLnSpc="1">
              <a:prstTxWarp prst="textNoShape">
                <a:avLst/>
              </a:prstTxWarp>
            </a:bodyPr>
            <a:lstStyle/>
            <a:p>
              <a:pPr defTabSz="895816">
                <a:defRPr/>
              </a:pPr>
              <a:endParaRPr lang="en-US" sz="1728" dirty="0">
                <a:gradFill>
                  <a:gsLst>
                    <a:gs pos="0">
                      <a:srgbClr val="505050"/>
                    </a:gs>
                    <a:gs pos="100000">
                      <a:srgbClr val="505050"/>
                    </a:gs>
                  </a:gsLst>
                </a:gradFill>
                <a:latin typeface="Segoe UI Semilight"/>
              </a:endParaRPr>
            </a:p>
          </p:txBody>
        </p:sp>
        <p:sp>
          <p:nvSpPr>
            <p:cNvPr id="41" name="rocket">
              <a:extLst>
                <a:ext uri="{FF2B5EF4-FFF2-40B4-BE49-F238E27FC236}">
                  <a16:creationId xmlns:a16="http://schemas.microsoft.com/office/drawing/2014/main" id="{683A83C7-A095-4324-93E1-C9F15FB895A1}"/>
                </a:ext>
              </a:extLst>
            </p:cNvPr>
            <p:cNvSpPr>
              <a:spLocks noChangeAspect="1" noEditPoints="1"/>
            </p:cNvSpPr>
            <p:nvPr/>
          </p:nvSpPr>
          <p:spPr bwMode="auto">
            <a:xfrm>
              <a:off x="10763179" y="5011981"/>
              <a:ext cx="364762" cy="35760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70" tIns="44786" rIns="89570" bIns="44786" numCol="1" anchor="t" anchorCtr="0" compatLnSpc="1">
              <a:prstTxWarp prst="textNoShape">
                <a:avLst/>
              </a:prstTxWarp>
            </a:bodyPr>
            <a:lstStyle/>
            <a:p>
              <a:pPr defTabSz="913643">
                <a:defRPr/>
              </a:pPr>
              <a:endParaRPr lang="en-US" sz="1600" dirty="0">
                <a:gradFill>
                  <a:gsLst>
                    <a:gs pos="0">
                      <a:srgbClr val="505050"/>
                    </a:gs>
                    <a:gs pos="100000">
                      <a:srgbClr val="505050"/>
                    </a:gs>
                  </a:gsLst>
                </a:gradFill>
                <a:latin typeface="Segoe UI Semilight"/>
              </a:endParaRPr>
            </a:p>
          </p:txBody>
        </p:sp>
      </p:grpSp>
      <p:sp>
        <p:nvSpPr>
          <p:cNvPr id="30" name="Rectangle 29">
            <a:extLst>
              <a:ext uri="{FF2B5EF4-FFF2-40B4-BE49-F238E27FC236}">
                <a16:creationId xmlns:a16="http://schemas.microsoft.com/office/drawing/2014/main" id="{2BD39C8C-60D9-44DC-8B73-869AB73587F3}"/>
              </a:ext>
              <a:ext uri="{C183D7F6-B498-43B3-948B-1728B52AA6E4}">
                <adec:decorative xmlns:adec="http://schemas.microsoft.com/office/drawing/2017/decorative" val="1"/>
              </a:ext>
            </a:extLst>
          </p:cNvPr>
          <p:cNvSpPr/>
          <p:nvPr/>
        </p:nvSpPr>
        <p:spPr>
          <a:xfrm>
            <a:off x="309055" y="1113131"/>
            <a:ext cx="773289" cy="1076770"/>
          </a:xfrm>
          <a:prstGeom prst="rect">
            <a:avLst/>
          </a:prstGeom>
        </p:spPr>
        <p:txBody>
          <a:bodyPr wrap="none">
            <a:spAutoFit/>
          </a:bodyPr>
          <a:lstStyle/>
          <a:p>
            <a:pPr>
              <a:defRPr/>
            </a:pPr>
            <a:r>
              <a:rPr lang="en-US" sz="6397" kern="0" spc="-10" dirty="0">
                <a:ln w="3175">
                  <a:noFill/>
                </a:ln>
                <a:solidFill>
                  <a:schemeClr val="accent2">
                    <a:lumMod val="75000"/>
                  </a:schemeClr>
                </a:solidFill>
                <a:latin typeface="Rockwell Extra Bold" panose="02060903040505020403" pitchFamily="18" charset="0"/>
                <a:cs typeface="Segoe UI" pitchFamily="34" charset="0"/>
              </a:rPr>
              <a:t>“</a:t>
            </a:r>
            <a:endParaRPr lang="en-US" sz="6397" kern="0" dirty="0">
              <a:solidFill>
                <a:schemeClr val="accent2">
                  <a:lumMod val="75000"/>
                </a:schemeClr>
              </a:solidFill>
            </a:endParaRPr>
          </a:p>
        </p:txBody>
      </p:sp>
      <p:sp>
        <p:nvSpPr>
          <p:cNvPr id="31" name="Rectangle 30">
            <a:extLst>
              <a:ext uri="{FF2B5EF4-FFF2-40B4-BE49-F238E27FC236}">
                <a16:creationId xmlns:a16="http://schemas.microsoft.com/office/drawing/2014/main" id="{1466D126-C61D-4012-A63F-0C50262CAEEA}"/>
              </a:ext>
              <a:ext uri="{C183D7F6-B498-43B3-948B-1728B52AA6E4}">
                <adec:decorative xmlns:adec="http://schemas.microsoft.com/office/drawing/2017/decorative" val="1"/>
              </a:ext>
            </a:extLst>
          </p:cNvPr>
          <p:cNvSpPr/>
          <p:nvPr/>
        </p:nvSpPr>
        <p:spPr>
          <a:xfrm>
            <a:off x="3903008" y="3999426"/>
            <a:ext cx="784399" cy="1096426"/>
          </a:xfrm>
          <a:prstGeom prst="rect">
            <a:avLst/>
          </a:prstGeom>
        </p:spPr>
        <p:txBody>
          <a:bodyPr wrap="none">
            <a:spAutoFit/>
          </a:bodyPr>
          <a:lstStyle/>
          <a:p>
            <a:pPr>
              <a:defRPr/>
            </a:pPr>
            <a:r>
              <a:rPr lang="en-US" sz="6397" kern="0" spc="-10" dirty="0">
                <a:ln w="3175">
                  <a:noFill/>
                </a:ln>
                <a:solidFill>
                  <a:schemeClr val="accent2">
                    <a:lumMod val="75000"/>
                  </a:schemeClr>
                </a:solidFill>
                <a:latin typeface="Rockwell Extra Bold" panose="02060903040505020403" pitchFamily="18" charset="0"/>
                <a:cs typeface="Segoe UI" pitchFamily="34" charset="0"/>
              </a:rPr>
              <a:t>”</a:t>
            </a:r>
            <a:endParaRPr lang="en-US" sz="6397" kern="0" dirty="0">
              <a:solidFill>
                <a:schemeClr val="accent2">
                  <a:lumMod val="75000"/>
                </a:schemeClr>
              </a:solidFill>
            </a:endParaRPr>
          </a:p>
        </p:txBody>
      </p:sp>
      <p:sp>
        <p:nvSpPr>
          <p:cNvPr id="3" name="TextBox 2">
            <a:extLst>
              <a:ext uri="{FF2B5EF4-FFF2-40B4-BE49-F238E27FC236}">
                <a16:creationId xmlns:a16="http://schemas.microsoft.com/office/drawing/2014/main" id="{A3FB8720-B8DF-46DE-9359-F1E3D8C21E45}"/>
              </a:ext>
            </a:extLst>
          </p:cNvPr>
          <p:cNvSpPr txBox="1"/>
          <p:nvPr/>
        </p:nvSpPr>
        <p:spPr>
          <a:xfrm>
            <a:off x="2909832" y="4656584"/>
            <a:ext cx="1890242" cy="369332"/>
          </a:xfrm>
          <a:prstGeom prst="rect">
            <a:avLst/>
          </a:prstGeom>
          <a:noFill/>
        </p:spPr>
        <p:txBody>
          <a:bodyPr wrap="square" rtlCol="0">
            <a:spAutoFit/>
          </a:bodyPr>
          <a:lstStyle/>
          <a:p>
            <a:r>
              <a:rPr lang="en-US" dirty="0">
                <a:solidFill>
                  <a:schemeClr val="bg1"/>
                </a:solidFill>
              </a:rPr>
              <a:t>Donovan Brown</a:t>
            </a:r>
          </a:p>
        </p:txBody>
      </p:sp>
    </p:spTree>
    <p:extLst>
      <p:ext uri="{BB962C8B-B14F-4D97-AF65-F5344CB8AC3E}">
        <p14:creationId xmlns:p14="http://schemas.microsoft.com/office/powerpoint/2010/main" val="41483606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16D414B-24F6-45F0-BD10-101EB73ECDDA}"/>
              </a:ext>
            </a:extLst>
          </p:cNvPr>
          <p:cNvSpPr txBox="1"/>
          <p:nvPr/>
        </p:nvSpPr>
        <p:spPr>
          <a:xfrm>
            <a:off x="10842171" y="5477069"/>
            <a:ext cx="1250302" cy="1278025"/>
          </a:xfrm>
          <a:prstGeom prst="rect">
            <a:avLst/>
          </a:prstGeom>
          <a:solidFill>
            <a:schemeClr val="bg1">
              <a:lumMod val="95000"/>
            </a:schemeClr>
          </a:solidFill>
        </p:spPr>
        <p:txBody>
          <a:bodyPr wrap="square" rtlCol="0">
            <a:spAutoFit/>
          </a:bodyPr>
          <a:lstStyle/>
          <a:p>
            <a:endParaRPr lang="en-US" dirty="0"/>
          </a:p>
        </p:txBody>
      </p:sp>
      <p:sp>
        <p:nvSpPr>
          <p:cNvPr id="2" name="Title 1">
            <a:extLst>
              <a:ext uri="{FF2B5EF4-FFF2-40B4-BE49-F238E27FC236}">
                <a16:creationId xmlns:a16="http://schemas.microsoft.com/office/drawing/2014/main" id="{D9830653-4739-644B-AAEC-4BBE57A0D970}"/>
              </a:ext>
            </a:extLst>
          </p:cNvPr>
          <p:cNvSpPr>
            <a:spLocks noGrp="1"/>
          </p:cNvSpPr>
          <p:nvPr>
            <p:ph type="title"/>
          </p:nvPr>
        </p:nvSpPr>
        <p:spPr/>
        <p:txBody>
          <a:bodyPr/>
          <a:lstStyle/>
          <a:p>
            <a:r>
              <a:rPr lang="en-US"/>
              <a:t>ABOUT 10</a:t>
            </a:r>
            <a:r>
              <a:rPr lang="en-US" baseline="30000"/>
              <a:t>th</a:t>
            </a:r>
            <a:r>
              <a:rPr lang="en-US"/>
              <a:t> MAGNITUDE</a:t>
            </a:r>
          </a:p>
        </p:txBody>
      </p:sp>
      <p:sp>
        <p:nvSpPr>
          <p:cNvPr id="9" name="Content Placeholder 2">
            <a:extLst>
              <a:ext uri="{FF2B5EF4-FFF2-40B4-BE49-F238E27FC236}">
                <a16:creationId xmlns:a16="http://schemas.microsoft.com/office/drawing/2014/main" id="{D7A6CC3E-6845-411C-983A-B5F1FB60E60E}"/>
              </a:ext>
            </a:extLst>
          </p:cNvPr>
          <p:cNvSpPr>
            <a:spLocks noGrp="1"/>
          </p:cNvSpPr>
          <p:nvPr>
            <p:ph idx="1"/>
          </p:nvPr>
        </p:nvSpPr>
        <p:spPr>
          <a:xfrm>
            <a:off x="838200" y="1593410"/>
            <a:ext cx="10515600" cy="4899465"/>
          </a:xfrm>
        </p:spPr>
        <p:txBody>
          <a:bodyPr vert="horz" lIns="91440" tIns="45720" rIns="91440" bIns="45720" rtlCol="0" anchor="t">
            <a:normAutofit fontScale="92500" lnSpcReduction="20000"/>
          </a:bodyPr>
          <a:lstStyle/>
          <a:p>
            <a:pPr>
              <a:lnSpc>
                <a:spcPct val="100000"/>
              </a:lnSpc>
              <a:spcBef>
                <a:spcPts val="1500"/>
              </a:spcBef>
            </a:pPr>
            <a:r>
              <a:rPr lang="en-US">
                <a:latin typeface="+mn-lt"/>
              </a:rPr>
              <a:t>Industry-leading cloud services firm with offices across the U.S.</a:t>
            </a:r>
            <a:br>
              <a:rPr lang="en-US">
                <a:latin typeface="+mn-lt"/>
              </a:rPr>
            </a:br>
            <a:r>
              <a:rPr lang="en-US" sz="1800">
                <a:latin typeface="+mn-lt"/>
              </a:rPr>
              <a:t>Chicago | Dallas | Seattle | New York | Tulsa  </a:t>
            </a:r>
          </a:p>
          <a:p>
            <a:pPr>
              <a:lnSpc>
                <a:spcPct val="100000"/>
              </a:lnSpc>
              <a:spcBef>
                <a:spcPts val="1500"/>
              </a:spcBef>
            </a:pPr>
            <a:r>
              <a:rPr lang="en-US">
                <a:latin typeface="+mn-lt"/>
              </a:rPr>
              <a:t>Established in the cloud. Helping clients leverage the cloud.</a:t>
            </a:r>
            <a:br>
              <a:rPr lang="en-US">
                <a:latin typeface="+mn-lt"/>
              </a:rPr>
            </a:br>
            <a:r>
              <a:rPr lang="en-US" sz="1800">
                <a:latin typeface="+mn-lt"/>
              </a:rPr>
              <a:t>100% Microsoft Azure. Helping you lead, innovate, and disrupt in the cloud.</a:t>
            </a:r>
          </a:p>
          <a:p>
            <a:pPr>
              <a:lnSpc>
                <a:spcPct val="100000"/>
              </a:lnSpc>
              <a:spcBef>
                <a:spcPts val="1500"/>
              </a:spcBef>
            </a:pPr>
            <a:r>
              <a:rPr lang="en-US">
                <a:latin typeface="+mn-lt"/>
              </a:rPr>
              <a:t>Serves global and regional companies across various verticals</a:t>
            </a:r>
            <a:br>
              <a:rPr lang="en-US">
                <a:latin typeface="+mn-lt"/>
              </a:rPr>
            </a:br>
            <a:r>
              <a:rPr lang="en-US" sz="1800">
                <a:latin typeface="+mn-lt"/>
              </a:rPr>
              <a:t>Manufacturing | Retail | Financial/Professional Services | Healthcare | Government</a:t>
            </a:r>
          </a:p>
          <a:p>
            <a:pPr>
              <a:spcBef>
                <a:spcPts val="1500"/>
              </a:spcBef>
            </a:pPr>
            <a:r>
              <a:rPr lang="en-US">
                <a:latin typeface="+mn-lt"/>
              </a:rPr>
              <a:t>Microsoft award-winning global partner </a:t>
            </a:r>
            <a:br>
              <a:rPr lang="en-US">
                <a:latin typeface="+mn-lt"/>
              </a:rPr>
            </a:br>
            <a:r>
              <a:rPr lang="en-US" sz="1800" b="1"/>
              <a:t>2019</a:t>
            </a:r>
            <a:r>
              <a:rPr lang="en-US" sz="1800"/>
              <a:t> Global Datacenter Migration Partner of the Year</a:t>
            </a:r>
            <a:br>
              <a:rPr lang="en-US" sz="1800"/>
            </a:br>
            <a:r>
              <a:rPr lang="en-US" sz="1800" b="1"/>
              <a:t>2019</a:t>
            </a:r>
            <a:r>
              <a:rPr lang="en-US" sz="1800"/>
              <a:t> Global DevOps Partner of the Year</a:t>
            </a:r>
            <a:br>
              <a:rPr lang="en-US" sz="1800"/>
            </a:br>
            <a:r>
              <a:rPr lang="en-US" sz="1800" b="1"/>
              <a:t>2018</a:t>
            </a:r>
            <a:r>
              <a:rPr lang="en-US" sz="1800"/>
              <a:t> Global Open Source Applications and Infrastructure on Azure </a:t>
            </a:r>
            <a:br>
              <a:rPr lang="en-US" sz="1800"/>
            </a:br>
            <a:r>
              <a:rPr lang="en-US" sz="1800" b="1"/>
              <a:t>2018</a:t>
            </a:r>
            <a:r>
              <a:rPr lang="en-US" sz="1800"/>
              <a:t> US Apps and Infrastructure – Datacenter Transformation </a:t>
            </a:r>
            <a:br>
              <a:rPr lang="en-US" sz="1800"/>
            </a:br>
            <a:r>
              <a:rPr lang="en-US" sz="1800" b="1"/>
              <a:t>2017</a:t>
            </a:r>
            <a:r>
              <a:rPr lang="en-US" sz="1800"/>
              <a:t> Global Hybrid Cloud and Infrastructure Platform</a:t>
            </a:r>
            <a:r>
              <a:rPr lang="en-US" sz="1800">
                <a:latin typeface="+mn-lt"/>
              </a:rPr>
              <a:t>   </a:t>
            </a:r>
            <a:br>
              <a:rPr lang="en-US" sz="1800">
                <a:latin typeface="+mn-lt"/>
              </a:rPr>
            </a:br>
            <a:endParaRPr lang="en-US" sz="1800">
              <a:latin typeface="+mn-lt"/>
            </a:endParaRPr>
          </a:p>
          <a:p>
            <a:pPr>
              <a:lnSpc>
                <a:spcPct val="100000"/>
              </a:lnSpc>
              <a:spcBef>
                <a:spcPts val="0"/>
              </a:spcBef>
            </a:pPr>
            <a:r>
              <a:rPr lang="en-US">
                <a:latin typeface="+mn-lt"/>
              </a:rPr>
              <a:t>End-to-end cloud innovation services</a:t>
            </a:r>
            <a:br>
              <a:rPr lang="en-US">
                <a:latin typeface="+mn-lt"/>
              </a:rPr>
            </a:br>
            <a:r>
              <a:rPr lang="en-US" sz="1800">
                <a:latin typeface="+mn-lt"/>
              </a:rPr>
              <a:t>Experienced Professional Services + Managed Services</a:t>
            </a:r>
            <a:br>
              <a:rPr lang="en-US" sz="1400">
                <a:latin typeface="+mn-lt"/>
              </a:rPr>
            </a:br>
            <a:r>
              <a:rPr lang="en-US" sz="1400">
                <a:latin typeface="+mn-lt"/>
              </a:rPr>
              <a:t> </a:t>
            </a:r>
          </a:p>
        </p:txBody>
      </p:sp>
      <p:pic>
        <p:nvPicPr>
          <p:cNvPr id="4" name="Picture 3" descr="A screenshot of a cell phone&#10;&#10;Description automatically generated">
            <a:extLst>
              <a:ext uri="{FF2B5EF4-FFF2-40B4-BE49-F238E27FC236}">
                <a16:creationId xmlns:a16="http://schemas.microsoft.com/office/drawing/2014/main" id="{5E439920-5BE0-419D-8C51-9A86B74BB6CF}"/>
              </a:ext>
            </a:extLst>
          </p:cNvPr>
          <p:cNvPicPr>
            <a:picLocks noChangeAspect="1"/>
          </p:cNvPicPr>
          <p:nvPr/>
        </p:nvPicPr>
        <p:blipFill>
          <a:blip r:embed="rId3"/>
          <a:stretch>
            <a:fillRect/>
          </a:stretch>
        </p:blipFill>
        <p:spPr>
          <a:xfrm>
            <a:off x="6830835" y="4808238"/>
            <a:ext cx="5361165" cy="1325563"/>
          </a:xfrm>
          <a:prstGeom prst="rect">
            <a:avLst/>
          </a:prstGeom>
        </p:spPr>
      </p:pic>
    </p:spTree>
    <p:extLst>
      <p:ext uri="{BB962C8B-B14F-4D97-AF65-F5344CB8AC3E}">
        <p14:creationId xmlns:p14="http://schemas.microsoft.com/office/powerpoint/2010/main" val="23824239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0B18AAC9-D45C-49CC-91AA-2065A7F95168}"/>
              </a:ext>
            </a:extLst>
          </p:cNvPr>
          <p:cNvSpPr txBox="1"/>
          <p:nvPr/>
        </p:nvSpPr>
        <p:spPr>
          <a:xfrm>
            <a:off x="10842171" y="5477069"/>
            <a:ext cx="1250302" cy="1278025"/>
          </a:xfrm>
          <a:prstGeom prst="rect">
            <a:avLst/>
          </a:prstGeom>
          <a:solidFill>
            <a:schemeClr val="bg1">
              <a:lumMod val="95000"/>
            </a:schemeClr>
          </a:solidFill>
        </p:spPr>
        <p:txBody>
          <a:bodyPr wrap="square" rtlCol="0">
            <a:spAutoFit/>
          </a:bodyPr>
          <a:lstStyle/>
          <a:p>
            <a:endParaRPr lang="en-US" dirty="0"/>
          </a:p>
        </p:txBody>
      </p:sp>
      <p:pic>
        <p:nvPicPr>
          <p:cNvPr id="4" name="Picture 3">
            <a:extLst>
              <a:ext uri="{FF2B5EF4-FFF2-40B4-BE49-F238E27FC236}">
                <a16:creationId xmlns:a16="http://schemas.microsoft.com/office/drawing/2014/main" id="{7D8D1B20-7D9A-4241-A285-43763191AED5}"/>
              </a:ext>
            </a:extLst>
          </p:cNvPr>
          <p:cNvPicPr>
            <a:picLocks noChangeAspect="1"/>
          </p:cNvPicPr>
          <p:nvPr/>
        </p:nvPicPr>
        <p:blipFill>
          <a:blip r:embed="rId3"/>
          <a:stretch>
            <a:fillRect/>
          </a:stretch>
        </p:blipFill>
        <p:spPr>
          <a:xfrm>
            <a:off x="2543226" y="1203747"/>
            <a:ext cx="7735839" cy="5212090"/>
          </a:xfrm>
          <a:prstGeom prst="rect">
            <a:avLst/>
          </a:prstGeom>
        </p:spPr>
      </p:pic>
      <p:sp>
        <p:nvSpPr>
          <p:cNvPr id="2" name="Title 1">
            <a:extLst>
              <a:ext uri="{FF2B5EF4-FFF2-40B4-BE49-F238E27FC236}">
                <a16:creationId xmlns:a16="http://schemas.microsoft.com/office/drawing/2014/main" id="{1593A290-CBAD-8949-B07C-203FF4508681}"/>
              </a:ext>
            </a:extLst>
          </p:cNvPr>
          <p:cNvSpPr>
            <a:spLocks noGrp="1"/>
          </p:cNvSpPr>
          <p:nvPr>
            <p:ph type="title"/>
          </p:nvPr>
        </p:nvSpPr>
        <p:spPr>
          <a:xfrm>
            <a:off x="838200" y="-308141"/>
            <a:ext cx="10515600" cy="1325563"/>
          </a:xfrm>
        </p:spPr>
        <p:txBody>
          <a:bodyPr/>
          <a:lstStyle/>
          <a:p>
            <a:r>
              <a:rPr lang="en-US">
                <a:latin typeface="+mj-lt"/>
              </a:rPr>
              <a:t>MODERN ENTERPRISE FRAMEWORK</a:t>
            </a:r>
          </a:p>
        </p:txBody>
      </p:sp>
      <p:sp>
        <p:nvSpPr>
          <p:cNvPr id="12" name="TextBox 11">
            <a:extLst>
              <a:ext uri="{FF2B5EF4-FFF2-40B4-BE49-F238E27FC236}">
                <a16:creationId xmlns:a16="http://schemas.microsoft.com/office/drawing/2014/main" id="{CDA41E09-8F34-0344-B6D5-02D5624B5693}"/>
              </a:ext>
            </a:extLst>
          </p:cNvPr>
          <p:cNvSpPr txBox="1"/>
          <p:nvPr/>
        </p:nvSpPr>
        <p:spPr>
          <a:xfrm>
            <a:off x="2890618" y="5407474"/>
            <a:ext cx="3219262" cy="646331"/>
          </a:xfrm>
          <a:prstGeom prst="rect">
            <a:avLst/>
          </a:prstGeom>
          <a:noFill/>
        </p:spPr>
        <p:txBody>
          <a:bodyPr wrap="square" rtlCol="0">
            <a:spAutoFit/>
          </a:bodyPr>
          <a:lstStyle/>
          <a:p>
            <a:pPr algn="ctr"/>
            <a:r>
              <a:rPr lang="en-US" sz="1200">
                <a:solidFill>
                  <a:schemeClr val="bg2"/>
                </a:solidFill>
              </a:rPr>
              <a:t>Reduce costs, improve quality,</a:t>
            </a:r>
          </a:p>
          <a:p>
            <a:pPr algn="ctr"/>
            <a:r>
              <a:rPr lang="en-US" sz="1200">
                <a:solidFill>
                  <a:schemeClr val="bg2"/>
                </a:solidFill>
              </a:rPr>
              <a:t>and get value into your customer’s</a:t>
            </a:r>
          </a:p>
          <a:p>
            <a:pPr algn="ctr"/>
            <a:r>
              <a:rPr lang="en-US" sz="1200">
                <a:solidFill>
                  <a:schemeClr val="bg2"/>
                </a:solidFill>
              </a:rPr>
              <a:t>hands quickly.</a:t>
            </a:r>
          </a:p>
        </p:txBody>
      </p:sp>
      <p:sp>
        <p:nvSpPr>
          <p:cNvPr id="13" name="TextBox 12">
            <a:extLst>
              <a:ext uri="{FF2B5EF4-FFF2-40B4-BE49-F238E27FC236}">
                <a16:creationId xmlns:a16="http://schemas.microsoft.com/office/drawing/2014/main" id="{33B13BE1-9124-BC4F-8387-F8E72C240A19}"/>
              </a:ext>
            </a:extLst>
          </p:cNvPr>
          <p:cNvSpPr txBox="1"/>
          <p:nvPr/>
        </p:nvSpPr>
        <p:spPr>
          <a:xfrm>
            <a:off x="6582231" y="2890751"/>
            <a:ext cx="3285713" cy="646331"/>
          </a:xfrm>
          <a:prstGeom prst="rect">
            <a:avLst/>
          </a:prstGeom>
          <a:noFill/>
        </p:spPr>
        <p:txBody>
          <a:bodyPr wrap="square" rtlCol="0">
            <a:spAutoFit/>
          </a:bodyPr>
          <a:lstStyle/>
          <a:p>
            <a:pPr algn="ctr">
              <a:defRPr/>
            </a:pPr>
            <a:r>
              <a:rPr lang="en-US" sz="1200">
                <a:solidFill>
                  <a:schemeClr val="bg2"/>
                </a:solidFill>
              </a:rPr>
              <a:t>Modernize your data estate to deliver insights, improve customer experience, and unify your data-driven culture.</a:t>
            </a:r>
          </a:p>
        </p:txBody>
      </p:sp>
      <p:sp>
        <p:nvSpPr>
          <p:cNvPr id="14" name="TextBox 13">
            <a:extLst>
              <a:ext uri="{FF2B5EF4-FFF2-40B4-BE49-F238E27FC236}">
                <a16:creationId xmlns:a16="http://schemas.microsoft.com/office/drawing/2014/main" id="{2ED42666-8BBA-DD47-8D8A-0985274C8782}"/>
              </a:ext>
            </a:extLst>
          </p:cNvPr>
          <p:cNvSpPr txBox="1"/>
          <p:nvPr/>
        </p:nvSpPr>
        <p:spPr>
          <a:xfrm>
            <a:off x="6596642" y="5407474"/>
            <a:ext cx="3256890" cy="646331"/>
          </a:xfrm>
          <a:prstGeom prst="rect">
            <a:avLst/>
          </a:prstGeom>
          <a:noFill/>
        </p:spPr>
        <p:txBody>
          <a:bodyPr wrap="square" rtlCol="0">
            <a:spAutoFit/>
          </a:bodyPr>
          <a:lstStyle/>
          <a:p>
            <a:pPr algn="ctr"/>
            <a:r>
              <a:rPr lang="en-US" sz="1200">
                <a:solidFill>
                  <a:schemeClr val="bg2"/>
                </a:solidFill>
              </a:rPr>
              <a:t>Reduce operational demands on </a:t>
            </a:r>
          </a:p>
          <a:p>
            <a:pPr algn="ctr"/>
            <a:r>
              <a:rPr lang="en-US" sz="1200">
                <a:solidFill>
                  <a:schemeClr val="bg2"/>
                </a:solidFill>
              </a:rPr>
              <a:t>your staff so they can focus on your </a:t>
            </a:r>
          </a:p>
          <a:p>
            <a:pPr algn="ctr"/>
            <a:r>
              <a:rPr lang="en-US" sz="1200">
                <a:solidFill>
                  <a:schemeClr val="bg2"/>
                </a:solidFill>
              </a:rPr>
              <a:t>business, not your IT.</a:t>
            </a:r>
          </a:p>
        </p:txBody>
      </p:sp>
      <p:sp>
        <p:nvSpPr>
          <p:cNvPr id="18" name="TextBox 17">
            <a:extLst>
              <a:ext uri="{FF2B5EF4-FFF2-40B4-BE49-F238E27FC236}">
                <a16:creationId xmlns:a16="http://schemas.microsoft.com/office/drawing/2014/main" id="{C4D629C3-616E-204C-8D06-60744C6DAD50}"/>
              </a:ext>
            </a:extLst>
          </p:cNvPr>
          <p:cNvSpPr txBox="1"/>
          <p:nvPr/>
        </p:nvSpPr>
        <p:spPr>
          <a:xfrm>
            <a:off x="2857392" y="2890751"/>
            <a:ext cx="3285714" cy="646331"/>
          </a:xfrm>
          <a:prstGeom prst="rect">
            <a:avLst/>
          </a:prstGeom>
          <a:noFill/>
        </p:spPr>
        <p:txBody>
          <a:bodyPr wrap="square" rtlCol="0">
            <a:spAutoFit/>
          </a:bodyPr>
          <a:lstStyle/>
          <a:p>
            <a:pPr lvl="0" algn="ctr"/>
            <a:r>
              <a:rPr lang="en-US" sz="1200">
                <a:solidFill>
                  <a:schemeClr val="bg2"/>
                </a:solidFill>
              </a:rPr>
              <a:t>Embrace a cloud strategy built </a:t>
            </a:r>
          </a:p>
          <a:p>
            <a:pPr lvl="0" algn="ctr"/>
            <a:r>
              <a:rPr lang="en-US" sz="1200">
                <a:solidFill>
                  <a:schemeClr val="bg2"/>
                </a:solidFill>
              </a:rPr>
              <a:t>to modernize your infrastructure, </a:t>
            </a:r>
          </a:p>
          <a:p>
            <a:pPr lvl="0" algn="ctr"/>
            <a:r>
              <a:rPr lang="en-US" sz="1200">
                <a:solidFill>
                  <a:schemeClr val="bg2"/>
                </a:solidFill>
              </a:rPr>
              <a:t>applications, and business.</a:t>
            </a:r>
          </a:p>
        </p:txBody>
      </p:sp>
      <p:sp>
        <p:nvSpPr>
          <p:cNvPr id="29" name="TextBox 28">
            <a:extLst>
              <a:ext uri="{FF2B5EF4-FFF2-40B4-BE49-F238E27FC236}">
                <a16:creationId xmlns:a16="http://schemas.microsoft.com/office/drawing/2014/main" id="{5D8E9CB7-0181-1345-BA9D-7A6EE20ABF39}"/>
              </a:ext>
            </a:extLst>
          </p:cNvPr>
          <p:cNvSpPr txBox="1"/>
          <p:nvPr/>
        </p:nvSpPr>
        <p:spPr>
          <a:xfrm>
            <a:off x="3277251" y="4788493"/>
            <a:ext cx="2445996" cy="646331"/>
          </a:xfrm>
          <a:prstGeom prst="rect">
            <a:avLst/>
          </a:prstGeom>
          <a:noFill/>
        </p:spPr>
        <p:txBody>
          <a:bodyPr wrap="square" rtlCol="0">
            <a:spAutoFit/>
          </a:bodyPr>
          <a:lstStyle/>
          <a:p>
            <a:pPr algn="ctr"/>
            <a:r>
              <a:rPr lang="en-US">
                <a:solidFill>
                  <a:schemeClr val="bg2"/>
                </a:solidFill>
              </a:rPr>
              <a:t>APPLICATION</a:t>
            </a:r>
          </a:p>
          <a:p>
            <a:pPr algn="ctr"/>
            <a:r>
              <a:rPr lang="en-US">
                <a:solidFill>
                  <a:schemeClr val="bg2"/>
                </a:solidFill>
              </a:rPr>
              <a:t>MODERNIZATION</a:t>
            </a:r>
          </a:p>
        </p:txBody>
      </p:sp>
      <p:sp>
        <p:nvSpPr>
          <p:cNvPr id="34" name="TextBox 33">
            <a:extLst>
              <a:ext uri="{FF2B5EF4-FFF2-40B4-BE49-F238E27FC236}">
                <a16:creationId xmlns:a16="http://schemas.microsoft.com/office/drawing/2014/main" id="{D144FAE6-F7A2-3947-9CF4-F41EB9678E87}"/>
              </a:ext>
            </a:extLst>
          </p:cNvPr>
          <p:cNvSpPr txBox="1"/>
          <p:nvPr/>
        </p:nvSpPr>
        <p:spPr>
          <a:xfrm>
            <a:off x="3220561" y="2293882"/>
            <a:ext cx="2559376" cy="646331"/>
          </a:xfrm>
          <a:prstGeom prst="rect">
            <a:avLst/>
          </a:prstGeom>
          <a:noFill/>
        </p:spPr>
        <p:txBody>
          <a:bodyPr wrap="square" rtlCol="0">
            <a:spAutoFit/>
          </a:bodyPr>
          <a:lstStyle/>
          <a:p>
            <a:pPr algn="ctr"/>
            <a:r>
              <a:rPr lang="en-US">
                <a:solidFill>
                  <a:schemeClr val="bg2"/>
                </a:solidFill>
              </a:rPr>
              <a:t>DATA CENTER</a:t>
            </a:r>
          </a:p>
          <a:p>
            <a:pPr algn="ctr"/>
            <a:r>
              <a:rPr lang="en-US">
                <a:solidFill>
                  <a:schemeClr val="bg2"/>
                </a:solidFill>
              </a:rPr>
              <a:t>TRANSFORMATION</a:t>
            </a:r>
          </a:p>
        </p:txBody>
      </p:sp>
      <p:sp>
        <p:nvSpPr>
          <p:cNvPr id="35" name="TextBox 34">
            <a:extLst>
              <a:ext uri="{FF2B5EF4-FFF2-40B4-BE49-F238E27FC236}">
                <a16:creationId xmlns:a16="http://schemas.microsoft.com/office/drawing/2014/main" id="{0F7ED3A7-0B2A-0243-A92F-8A4CF8BD1263}"/>
              </a:ext>
            </a:extLst>
          </p:cNvPr>
          <p:cNvSpPr txBox="1"/>
          <p:nvPr/>
        </p:nvSpPr>
        <p:spPr>
          <a:xfrm>
            <a:off x="6780086" y="2293882"/>
            <a:ext cx="2890003" cy="646331"/>
          </a:xfrm>
          <a:prstGeom prst="rect">
            <a:avLst/>
          </a:prstGeom>
          <a:noFill/>
        </p:spPr>
        <p:txBody>
          <a:bodyPr wrap="square" rtlCol="0">
            <a:spAutoFit/>
          </a:bodyPr>
          <a:lstStyle/>
          <a:p>
            <a:pPr algn="ctr"/>
            <a:r>
              <a:rPr lang="en-US">
                <a:solidFill>
                  <a:schemeClr val="bg2"/>
                </a:solidFill>
              </a:rPr>
              <a:t>DATA ESTATE</a:t>
            </a:r>
            <a:br>
              <a:rPr lang="en-US">
                <a:solidFill>
                  <a:schemeClr val="bg2"/>
                </a:solidFill>
              </a:rPr>
            </a:br>
            <a:r>
              <a:rPr lang="en-US">
                <a:solidFill>
                  <a:schemeClr val="bg2"/>
                </a:solidFill>
              </a:rPr>
              <a:t>MODERNIZATION</a:t>
            </a:r>
          </a:p>
        </p:txBody>
      </p:sp>
      <p:sp>
        <p:nvSpPr>
          <p:cNvPr id="36" name="TextBox 35">
            <a:extLst>
              <a:ext uri="{FF2B5EF4-FFF2-40B4-BE49-F238E27FC236}">
                <a16:creationId xmlns:a16="http://schemas.microsoft.com/office/drawing/2014/main" id="{3CE03F38-894F-2248-BD55-C21649B1CDC1}"/>
              </a:ext>
            </a:extLst>
          </p:cNvPr>
          <p:cNvSpPr txBox="1"/>
          <p:nvPr/>
        </p:nvSpPr>
        <p:spPr>
          <a:xfrm>
            <a:off x="6787997" y="4926992"/>
            <a:ext cx="2874180" cy="369332"/>
          </a:xfrm>
          <a:prstGeom prst="rect">
            <a:avLst/>
          </a:prstGeom>
          <a:noFill/>
        </p:spPr>
        <p:txBody>
          <a:bodyPr wrap="square" rtlCol="0">
            <a:spAutoFit/>
          </a:bodyPr>
          <a:lstStyle/>
          <a:p>
            <a:pPr algn="ctr"/>
            <a:r>
              <a:rPr lang="en-US">
                <a:solidFill>
                  <a:schemeClr val="bg2"/>
                </a:solidFill>
              </a:rPr>
              <a:t>MANAGED SERVICES</a:t>
            </a:r>
          </a:p>
        </p:txBody>
      </p:sp>
      <p:pic>
        <p:nvPicPr>
          <p:cNvPr id="5" name="Picture 4">
            <a:extLst>
              <a:ext uri="{FF2B5EF4-FFF2-40B4-BE49-F238E27FC236}">
                <a16:creationId xmlns:a16="http://schemas.microsoft.com/office/drawing/2014/main" id="{ED02B8CD-6A4A-894F-B8D3-CCAF53FD526A}"/>
              </a:ext>
            </a:extLst>
          </p:cNvPr>
          <p:cNvPicPr>
            <a:picLocks noChangeAspect="1"/>
          </p:cNvPicPr>
          <p:nvPr/>
        </p:nvPicPr>
        <p:blipFill>
          <a:blip r:embed="rId4"/>
          <a:stretch>
            <a:fillRect/>
          </a:stretch>
        </p:blipFill>
        <p:spPr>
          <a:xfrm>
            <a:off x="4045632" y="1484838"/>
            <a:ext cx="909235" cy="909235"/>
          </a:xfrm>
          <a:prstGeom prst="rect">
            <a:avLst/>
          </a:prstGeom>
        </p:spPr>
      </p:pic>
      <p:pic>
        <p:nvPicPr>
          <p:cNvPr id="7" name="Picture 6" descr="A close up of a logo&#10;&#10;Description automatically generated">
            <a:extLst>
              <a:ext uri="{FF2B5EF4-FFF2-40B4-BE49-F238E27FC236}">
                <a16:creationId xmlns:a16="http://schemas.microsoft.com/office/drawing/2014/main" id="{364D32E4-1944-FE42-A376-01999795FEA5}"/>
              </a:ext>
            </a:extLst>
          </p:cNvPr>
          <p:cNvPicPr>
            <a:picLocks noChangeAspect="1"/>
          </p:cNvPicPr>
          <p:nvPr/>
        </p:nvPicPr>
        <p:blipFill>
          <a:blip r:embed="rId5"/>
          <a:stretch>
            <a:fillRect/>
          </a:stretch>
        </p:blipFill>
        <p:spPr>
          <a:xfrm>
            <a:off x="7811799" y="1553812"/>
            <a:ext cx="826577" cy="826577"/>
          </a:xfrm>
          <a:prstGeom prst="rect">
            <a:avLst/>
          </a:prstGeom>
        </p:spPr>
      </p:pic>
      <p:pic>
        <p:nvPicPr>
          <p:cNvPr id="9" name="Picture 8">
            <a:extLst>
              <a:ext uri="{FF2B5EF4-FFF2-40B4-BE49-F238E27FC236}">
                <a16:creationId xmlns:a16="http://schemas.microsoft.com/office/drawing/2014/main" id="{B5CC3288-7CA3-7C45-A23B-AB4A071859AB}"/>
              </a:ext>
            </a:extLst>
          </p:cNvPr>
          <p:cNvPicPr>
            <a:picLocks noChangeAspect="1"/>
          </p:cNvPicPr>
          <p:nvPr/>
        </p:nvPicPr>
        <p:blipFill>
          <a:blip r:embed="rId6"/>
          <a:stretch>
            <a:fillRect/>
          </a:stretch>
        </p:blipFill>
        <p:spPr>
          <a:xfrm>
            <a:off x="4050230" y="3988553"/>
            <a:ext cx="900038" cy="900038"/>
          </a:xfrm>
          <a:prstGeom prst="rect">
            <a:avLst/>
          </a:prstGeom>
        </p:spPr>
      </p:pic>
      <p:pic>
        <p:nvPicPr>
          <p:cNvPr id="11" name="Picture 10">
            <a:extLst>
              <a:ext uri="{FF2B5EF4-FFF2-40B4-BE49-F238E27FC236}">
                <a16:creationId xmlns:a16="http://schemas.microsoft.com/office/drawing/2014/main" id="{97DD621C-13CE-D34F-9C39-5CAB35748094}"/>
              </a:ext>
            </a:extLst>
          </p:cNvPr>
          <p:cNvPicPr>
            <a:picLocks noChangeAspect="1"/>
          </p:cNvPicPr>
          <p:nvPr/>
        </p:nvPicPr>
        <p:blipFill>
          <a:blip r:embed="rId7"/>
          <a:stretch>
            <a:fillRect/>
          </a:stretch>
        </p:blipFill>
        <p:spPr>
          <a:xfrm>
            <a:off x="7775068" y="4055788"/>
            <a:ext cx="900038" cy="900038"/>
          </a:xfrm>
          <a:prstGeom prst="rect">
            <a:avLst/>
          </a:prstGeom>
        </p:spPr>
      </p:pic>
      <p:cxnSp>
        <p:nvCxnSpPr>
          <p:cNvPr id="17" name="Straight Connector 16">
            <a:extLst>
              <a:ext uri="{FF2B5EF4-FFF2-40B4-BE49-F238E27FC236}">
                <a16:creationId xmlns:a16="http://schemas.microsoft.com/office/drawing/2014/main" id="{C7D52B41-D15E-2145-82D7-C738455AB4C8}"/>
              </a:ext>
            </a:extLst>
          </p:cNvPr>
          <p:cNvCxnSpPr/>
          <p:nvPr/>
        </p:nvCxnSpPr>
        <p:spPr>
          <a:xfrm>
            <a:off x="6348523" y="1597751"/>
            <a:ext cx="0" cy="4424082"/>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408166E-6284-9F4C-946F-68882ECDD9DB}"/>
              </a:ext>
            </a:extLst>
          </p:cNvPr>
          <p:cNvCxnSpPr>
            <a:cxnSpLocks/>
          </p:cNvCxnSpPr>
          <p:nvPr/>
        </p:nvCxnSpPr>
        <p:spPr>
          <a:xfrm flipH="1">
            <a:off x="3048272" y="3809792"/>
            <a:ext cx="660050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57650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3E52F8-0274-44CE-9151-1F5F96650DBF}"/>
              </a:ext>
            </a:extLst>
          </p:cNvPr>
          <p:cNvSpPr txBox="1"/>
          <p:nvPr/>
        </p:nvSpPr>
        <p:spPr>
          <a:xfrm>
            <a:off x="10842171" y="5477069"/>
            <a:ext cx="1250302" cy="1278025"/>
          </a:xfrm>
          <a:prstGeom prst="rect">
            <a:avLst/>
          </a:prstGeom>
          <a:solidFill>
            <a:schemeClr val="bg1">
              <a:lumMod val="95000"/>
            </a:schemeClr>
          </a:solidFill>
        </p:spPr>
        <p:txBody>
          <a:bodyPr wrap="square" rtlCol="0">
            <a:spAutoFit/>
          </a:bodyPr>
          <a:lstStyle/>
          <a:p>
            <a:endParaRPr lang="en-US" dirty="0"/>
          </a:p>
        </p:txBody>
      </p:sp>
      <p:pic>
        <p:nvPicPr>
          <p:cNvPr id="3" name="Picture 4" descr="A screenshot of a cell phone&#10;&#10;Description generated with very high confidence">
            <a:extLst>
              <a:ext uri="{FF2B5EF4-FFF2-40B4-BE49-F238E27FC236}">
                <a16:creationId xmlns:a16="http://schemas.microsoft.com/office/drawing/2014/main" id="{8E704326-9791-4224-B4C5-1EF862BB326E}"/>
              </a:ext>
            </a:extLst>
          </p:cNvPr>
          <p:cNvPicPr>
            <a:picLocks noChangeAspect="1"/>
          </p:cNvPicPr>
          <p:nvPr/>
        </p:nvPicPr>
        <p:blipFill>
          <a:blip r:embed="rId3"/>
          <a:stretch>
            <a:fillRect/>
          </a:stretch>
        </p:blipFill>
        <p:spPr>
          <a:xfrm>
            <a:off x="550984" y="1330426"/>
            <a:ext cx="11641014" cy="5536652"/>
          </a:xfrm>
          <a:prstGeom prst="rect">
            <a:avLst/>
          </a:prstGeom>
        </p:spPr>
      </p:pic>
      <p:pic>
        <p:nvPicPr>
          <p:cNvPr id="10" name="Picture 10" descr="A close up of a logo&#10;&#10;Description generated with very high confidence">
            <a:extLst>
              <a:ext uri="{FF2B5EF4-FFF2-40B4-BE49-F238E27FC236}">
                <a16:creationId xmlns:a16="http://schemas.microsoft.com/office/drawing/2014/main" id="{E55615AB-A897-4B2F-96ED-F49DD347D284}"/>
              </a:ext>
            </a:extLst>
          </p:cNvPr>
          <p:cNvPicPr>
            <a:picLocks noChangeAspect="1"/>
          </p:cNvPicPr>
          <p:nvPr/>
        </p:nvPicPr>
        <p:blipFill>
          <a:blip r:embed="rId4"/>
          <a:stretch>
            <a:fillRect/>
          </a:stretch>
        </p:blipFill>
        <p:spPr>
          <a:xfrm>
            <a:off x="10154018" y="6076216"/>
            <a:ext cx="1098306" cy="578828"/>
          </a:xfrm>
          <a:prstGeom prst="rect">
            <a:avLst/>
          </a:prstGeom>
        </p:spPr>
      </p:pic>
      <p:sp>
        <p:nvSpPr>
          <p:cNvPr id="7" name="Title 1">
            <a:extLst>
              <a:ext uri="{FF2B5EF4-FFF2-40B4-BE49-F238E27FC236}">
                <a16:creationId xmlns:a16="http://schemas.microsoft.com/office/drawing/2014/main" id="{081E8085-FE31-44EF-B3A7-8BE7A7F1EFAF}"/>
              </a:ext>
            </a:extLst>
          </p:cNvPr>
          <p:cNvSpPr txBox="1">
            <a:spLocks/>
          </p:cNvSpPr>
          <p:nvPr/>
        </p:nvSpPr>
        <p:spPr>
          <a:xfrm>
            <a:off x="838200" y="271280"/>
            <a:ext cx="10515600" cy="1325563"/>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000" b="1" kern="1200">
                <a:solidFill>
                  <a:schemeClr val="accent1"/>
                </a:solidFill>
                <a:latin typeface="+mj-lt"/>
                <a:ea typeface="+mj-ea"/>
                <a:cs typeface="Segoe UI" panose="020B0502040204020203" pitchFamily="34" charset="0"/>
              </a:defRPr>
            </a:lvl1pPr>
          </a:lstStyle>
          <a:p>
            <a:r>
              <a:rPr lang="en-US"/>
              <a:t>AGILITY QUADRANT</a:t>
            </a:r>
            <a:br>
              <a:rPr lang="en-US"/>
            </a:br>
            <a:r>
              <a:rPr lang="en-US" sz="2000">
                <a:solidFill>
                  <a:schemeClr val="tx2"/>
                </a:solidFill>
              </a:rPr>
              <a:t>Be the leader. Drive industry change. </a:t>
            </a:r>
            <a:r>
              <a:rPr lang="en-US" sz="2000">
                <a:cs typeface="Segoe UI"/>
              </a:rPr>
              <a:t>Innovate.</a:t>
            </a:r>
            <a:endParaRPr lang="en-US">
              <a:cs typeface="Segoe UI"/>
            </a:endParaRPr>
          </a:p>
        </p:txBody>
      </p:sp>
    </p:spTree>
    <p:extLst>
      <p:ext uri="{BB962C8B-B14F-4D97-AF65-F5344CB8AC3E}">
        <p14:creationId xmlns:p14="http://schemas.microsoft.com/office/powerpoint/2010/main" val="18817841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7EBF59-5A92-4AC4-9BB6-E0B6A93DDC8E}"/>
              </a:ext>
            </a:extLst>
          </p:cNvPr>
          <p:cNvSpPr txBox="1"/>
          <p:nvPr/>
        </p:nvSpPr>
        <p:spPr>
          <a:xfrm>
            <a:off x="10842171" y="5477069"/>
            <a:ext cx="1250302" cy="1278025"/>
          </a:xfrm>
          <a:prstGeom prst="rect">
            <a:avLst/>
          </a:prstGeom>
          <a:solidFill>
            <a:schemeClr val="bg1">
              <a:lumMod val="95000"/>
            </a:schemeClr>
          </a:solidFill>
        </p:spPr>
        <p:txBody>
          <a:bodyPr wrap="square" rtlCol="0">
            <a:spAutoFit/>
          </a:bodyPr>
          <a:lstStyle/>
          <a:p>
            <a:endParaRPr lang="en-US" dirty="0"/>
          </a:p>
        </p:txBody>
      </p:sp>
      <p:pic>
        <p:nvPicPr>
          <p:cNvPr id="6" name="Picture 5" descr="A screenshot of a video game&#10;&#10;Description automatically generated">
            <a:extLst>
              <a:ext uri="{FF2B5EF4-FFF2-40B4-BE49-F238E27FC236}">
                <a16:creationId xmlns:a16="http://schemas.microsoft.com/office/drawing/2014/main" id="{708271A7-DABF-6C46-A6F8-A0D7E370F94C}"/>
              </a:ext>
            </a:extLst>
          </p:cNvPr>
          <p:cNvPicPr>
            <a:picLocks noChangeAspect="1"/>
          </p:cNvPicPr>
          <p:nvPr/>
        </p:nvPicPr>
        <p:blipFill>
          <a:blip r:embed="rId3"/>
          <a:stretch>
            <a:fillRect/>
          </a:stretch>
        </p:blipFill>
        <p:spPr>
          <a:xfrm>
            <a:off x="407620" y="749956"/>
            <a:ext cx="11784380" cy="5550063"/>
          </a:xfrm>
          <a:prstGeom prst="rect">
            <a:avLst/>
          </a:prstGeom>
        </p:spPr>
      </p:pic>
      <p:sp>
        <p:nvSpPr>
          <p:cNvPr id="2" name="Title 1">
            <a:extLst>
              <a:ext uri="{FF2B5EF4-FFF2-40B4-BE49-F238E27FC236}">
                <a16:creationId xmlns:a16="http://schemas.microsoft.com/office/drawing/2014/main" id="{649DC442-E3A9-3443-A43B-595BB46C04E1}"/>
              </a:ext>
            </a:extLst>
          </p:cNvPr>
          <p:cNvSpPr>
            <a:spLocks noGrp="1"/>
          </p:cNvSpPr>
          <p:nvPr>
            <p:ph type="title"/>
          </p:nvPr>
        </p:nvSpPr>
        <p:spPr>
          <a:xfrm>
            <a:off x="838200" y="365125"/>
            <a:ext cx="10946178" cy="1325563"/>
          </a:xfrm>
        </p:spPr>
        <p:txBody>
          <a:bodyPr>
            <a:normAutofit/>
          </a:bodyPr>
          <a:lstStyle/>
          <a:p>
            <a:r>
              <a:rPr lang="en-US">
                <a:latin typeface="+mj-lt"/>
              </a:rPr>
              <a:t>PARTNERING WITH MICROSOFT SINCE 2010</a:t>
            </a:r>
          </a:p>
        </p:txBody>
      </p:sp>
    </p:spTree>
    <p:extLst>
      <p:ext uri="{BB962C8B-B14F-4D97-AF65-F5344CB8AC3E}">
        <p14:creationId xmlns:p14="http://schemas.microsoft.com/office/powerpoint/2010/main" val="33856890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6FA71-EE95-4DD7-AC92-99CA24EF8CEB}"/>
              </a:ext>
            </a:extLst>
          </p:cNvPr>
          <p:cNvSpPr>
            <a:spLocks noGrp="1"/>
          </p:cNvSpPr>
          <p:nvPr>
            <p:ph type="title"/>
          </p:nvPr>
        </p:nvSpPr>
        <p:spPr>
          <a:xfrm>
            <a:off x="786414" y="312581"/>
            <a:ext cx="11512550" cy="2852737"/>
          </a:xfrm>
        </p:spPr>
        <p:txBody>
          <a:bodyPr/>
          <a:lstStyle/>
          <a:p>
            <a:r>
              <a:rPr lang="en-US">
                <a:latin typeface="Calibri" panose="020F0502020204030204" pitchFamily="34" charset="0"/>
                <a:cs typeface="Calibri" panose="020F0502020204030204" pitchFamily="34" charset="0"/>
              </a:rPr>
              <a:t>10</a:t>
            </a:r>
            <a:r>
              <a:rPr lang="en-US" baseline="30000">
                <a:latin typeface="Calibri" panose="020F0502020204030204" pitchFamily="34" charset="0"/>
                <a:cs typeface="Calibri" panose="020F0502020204030204" pitchFamily="34" charset="0"/>
              </a:rPr>
              <a:t>th</a:t>
            </a:r>
            <a:r>
              <a:rPr lang="en-US">
                <a:latin typeface="Calibri" panose="020F0502020204030204" pitchFamily="34" charset="0"/>
                <a:cs typeface="Calibri" panose="020F0502020204030204" pitchFamily="34" charset="0"/>
              </a:rPr>
              <a:t> MAGNITUDE MANAGED SERVICES</a:t>
            </a:r>
          </a:p>
        </p:txBody>
      </p:sp>
    </p:spTree>
    <p:extLst>
      <p:ext uri="{BB962C8B-B14F-4D97-AF65-F5344CB8AC3E}">
        <p14:creationId xmlns:p14="http://schemas.microsoft.com/office/powerpoint/2010/main" val="33103923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1AAEDF9F-737E-40B5-B1D4-3C5B030DBFB2}"/>
              </a:ext>
            </a:extLst>
          </p:cNvPr>
          <p:cNvSpPr txBox="1"/>
          <p:nvPr/>
        </p:nvSpPr>
        <p:spPr>
          <a:xfrm>
            <a:off x="10842171" y="5477069"/>
            <a:ext cx="1250302" cy="1278025"/>
          </a:xfrm>
          <a:prstGeom prst="rect">
            <a:avLst/>
          </a:prstGeom>
          <a:solidFill>
            <a:schemeClr val="bg1">
              <a:lumMod val="95000"/>
            </a:schemeClr>
          </a:solidFill>
        </p:spPr>
        <p:txBody>
          <a:bodyPr wrap="square" rtlCol="0">
            <a:spAutoFit/>
          </a:bodyPr>
          <a:lstStyle/>
          <a:p>
            <a:endParaRPr lang="en-US" dirty="0"/>
          </a:p>
        </p:txBody>
      </p:sp>
      <p:pic>
        <p:nvPicPr>
          <p:cNvPr id="23" name="Picture 22">
            <a:extLst>
              <a:ext uri="{FF2B5EF4-FFF2-40B4-BE49-F238E27FC236}">
                <a16:creationId xmlns:a16="http://schemas.microsoft.com/office/drawing/2014/main" id="{D83457D8-DADF-9C42-B91D-8D9BF9212A31}"/>
              </a:ext>
            </a:extLst>
          </p:cNvPr>
          <p:cNvPicPr>
            <a:picLocks noChangeAspect="1"/>
          </p:cNvPicPr>
          <p:nvPr/>
        </p:nvPicPr>
        <p:blipFill>
          <a:blip r:embed="rId3"/>
          <a:stretch>
            <a:fillRect/>
          </a:stretch>
        </p:blipFill>
        <p:spPr>
          <a:xfrm>
            <a:off x="11320509" y="48568"/>
            <a:ext cx="813888" cy="813888"/>
          </a:xfrm>
          <a:prstGeom prst="rect">
            <a:avLst/>
          </a:prstGeom>
        </p:spPr>
      </p:pic>
      <p:sp>
        <p:nvSpPr>
          <p:cNvPr id="20" name="Title 1">
            <a:extLst>
              <a:ext uri="{FF2B5EF4-FFF2-40B4-BE49-F238E27FC236}">
                <a16:creationId xmlns:a16="http://schemas.microsoft.com/office/drawing/2014/main" id="{86CB2867-AA5F-45F1-9F02-01ED86B705C8}"/>
              </a:ext>
            </a:extLst>
          </p:cNvPr>
          <p:cNvSpPr txBox="1">
            <a:spLocks/>
          </p:cNvSpPr>
          <p:nvPr/>
        </p:nvSpPr>
        <p:spPr>
          <a:xfrm>
            <a:off x="577644" y="29085"/>
            <a:ext cx="10515600" cy="1325563"/>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000" b="1" kern="1200">
                <a:solidFill>
                  <a:srgbClr val="313A59"/>
                </a:solidFill>
                <a:latin typeface="+mj-lt"/>
                <a:ea typeface="+mj-ea"/>
                <a:cs typeface="+mj-cs"/>
              </a:defRPr>
            </a:lvl1pPr>
          </a:lstStyle>
          <a:p>
            <a:r>
              <a:rPr lang="en-US">
                <a:solidFill>
                  <a:schemeClr val="tx1"/>
                </a:solidFill>
                <a:latin typeface="Calibri" panose="020F0502020204030204" pitchFamily="34" charset="0"/>
                <a:cs typeface="Calibri" panose="020F0502020204030204" pitchFamily="34" charset="0"/>
              </a:rPr>
              <a:t>10</a:t>
            </a:r>
            <a:r>
              <a:rPr lang="en-US" baseline="30000">
                <a:solidFill>
                  <a:schemeClr val="tx1"/>
                </a:solidFill>
                <a:latin typeface="Calibri" panose="020F0502020204030204" pitchFamily="34" charset="0"/>
                <a:cs typeface="Calibri" panose="020F0502020204030204" pitchFamily="34" charset="0"/>
              </a:rPr>
              <a:t>th</a:t>
            </a:r>
            <a:r>
              <a:rPr lang="en-US">
                <a:solidFill>
                  <a:schemeClr val="tx1"/>
                </a:solidFill>
                <a:latin typeface="Calibri" panose="020F0502020204030204" pitchFamily="34" charset="0"/>
                <a:cs typeface="Calibri" panose="020F0502020204030204" pitchFamily="34" charset="0"/>
              </a:rPr>
              <a:t> Magnitude Managed Services</a:t>
            </a:r>
          </a:p>
          <a:p>
            <a:r>
              <a:rPr lang="en-US">
                <a:solidFill>
                  <a:schemeClr val="tx1"/>
                </a:solidFill>
                <a:latin typeface="Calibri" panose="020F0502020204030204" pitchFamily="34" charset="0"/>
                <a:cs typeface="Calibri" panose="020F0502020204030204" pitchFamily="34" charset="0"/>
              </a:rPr>
              <a:t>At-a-glance </a:t>
            </a:r>
          </a:p>
        </p:txBody>
      </p:sp>
      <p:sp>
        <p:nvSpPr>
          <p:cNvPr id="21" name="Oval 20">
            <a:extLst>
              <a:ext uri="{FF2B5EF4-FFF2-40B4-BE49-F238E27FC236}">
                <a16:creationId xmlns:a16="http://schemas.microsoft.com/office/drawing/2014/main" id="{9DC18EBF-AF77-480D-B93F-DFCD01B8F100}"/>
              </a:ext>
            </a:extLst>
          </p:cNvPr>
          <p:cNvSpPr/>
          <p:nvPr/>
        </p:nvSpPr>
        <p:spPr>
          <a:xfrm>
            <a:off x="7927506" y="2523381"/>
            <a:ext cx="1115122" cy="11151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Oval 21">
            <a:extLst>
              <a:ext uri="{FF2B5EF4-FFF2-40B4-BE49-F238E27FC236}">
                <a16:creationId xmlns:a16="http://schemas.microsoft.com/office/drawing/2014/main" id="{C917CE8C-EEA3-4031-825B-5996AFE7DEE2}"/>
              </a:ext>
            </a:extLst>
          </p:cNvPr>
          <p:cNvSpPr/>
          <p:nvPr/>
        </p:nvSpPr>
        <p:spPr>
          <a:xfrm>
            <a:off x="10209325" y="2523381"/>
            <a:ext cx="1115122" cy="11151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Oval 23">
            <a:extLst>
              <a:ext uri="{FF2B5EF4-FFF2-40B4-BE49-F238E27FC236}">
                <a16:creationId xmlns:a16="http://schemas.microsoft.com/office/drawing/2014/main" id="{0DA7DC3E-2645-4B16-B05E-DABDEE4385EA}"/>
              </a:ext>
            </a:extLst>
          </p:cNvPr>
          <p:cNvSpPr/>
          <p:nvPr/>
        </p:nvSpPr>
        <p:spPr>
          <a:xfrm>
            <a:off x="5645688" y="2523381"/>
            <a:ext cx="1115122" cy="11151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Oval 24">
            <a:extLst>
              <a:ext uri="{FF2B5EF4-FFF2-40B4-BE49-F238E27FC236}">
                <a16:creationId xmlns:a16="http://schemas.microsoft.com/office/drawing/2014/main" id="{BCA02AE3-222A-486E-95D8-B2743EDAE396}"/>
              </a:ext>
            </a:extLst>
          </p:cNvPr>
          <p:cNvSpPr/>
          <p:nvPr/>
        </p:nvSpPr>
        <p:spPr>
          <a:xfrm>
            <a:off x="3363870" y="2523381"/>
            <a:ext cx="1115122" cy="11151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Oval 25">
            <a:extLst>
              <a:ext uri="{FF2B5EF4-FFF2-40B4-BE49-F238E27FC236}">
                <a16:creationId xmlns:a16="http://schemas.microsoft.com/office/drawing/2014/main" id="{0454688E-3967-424F-93B8-CE6A238E9948}"/>
              </a:ext>
            </a:extLst>
          </p:cNvPr>
          <p:cNvSpPr/>
          <p:nvPr/>
        </p:nvSpPr>
        <p:spPr>
          <a:xfrm>
            <a:off x="1082052" y="2523381"/>
            <a:ext cx="1115122" cy="11151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7" name="Graphic 26" descr="Ribbon">
            <a:extLst>
              <a:ext uri="{FF2B5EF4-FFF2-40B4-BE49-F238E27FC236}">
                <a16:creationId xmlns:a16="http://schemas.microsoft.com/office/drawing/2014/main" id="{B63EB8E7-660D-4B1F-9F5A-883BDA4814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84578" y="2725907"/>
            <a:ext cx="710070" cy="710070"/>
          </a:xfrm>
          <a:prstGeom prst="rect">
            <a:avLst/>
          </a:prstGeom>
        </p:spPr>
      </p:pic>
      <p:sp>
        <p:nvSpPr>
          <p:cNvPr id="28" name="TextBox 27">
            <a:extLst>
              <a:ext uri="{FF2B5EF4-FFF2-40B4-BE49-F238E27FC236}">
                <a16:creationId xmlns:a16="http://schemas.microsoft.com/office/drawing/2014/main" id="{D1562630-E3A3-4EA8-B0AC-5FDCF4597688}"/>
              </a:ext>
            </a:extLst>
          </p:cNvPr>
          <p:cNvSpPr txBox="1"/>
          <p:nvPr/>
        </p:nvSpPr>
        <p:spPr>
          <a:xfrm>
            <a:off x="925935" y="3935092"/>
            <a:ext cx="153484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52126"/>
                </a:solidFill>
                <a:effectLst/>
                <a:uLnTx/>
                <a:uFillTx/>
                <a:latin typeface="Segoe UI"/>
                <a:ea typeface="+mn-ea"/>
                <a:cs typeface="+mn-cs"/>
              </a:rPr>
              <a:t>Azure Expert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52126"/>
                </a:solidFill>
                <a:effectLst/>
                <a:uLnTx/>
                <a:uFillTx/>
                <a:latin typeface="Segoe UI"/>
                <a:ea typeface="+mn-ea"/>
                <a:cs typeface="+mn-cs"/>
              </a:rPr>
              <a:t>MSP</a:t>
            </a:r>
          </a:p>
        </p:txBody>
      </p:sp>
      <p:pic>
        <p:nvPicPr>
          <p:cNvPr id="32" name="Graphic 31" descr="Cloud">
            <a:extLst>
              <a:ext uri="{FF2B5EF4-FFF2-40B4-BE49-F238E27FC236}">
                <a16:creationId xmlns:a16="http://schemas.microsoft.com/office/drawing/2014/main" id="{64180AC0-C703-43A9-8BF1-4A6CF5A294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35444" y="2681877"/>
            <a:ext cx="773320" cy="773320"/>
          </a:xfrm>
          <a:prstGeom prst="rect">
            <a:avLst/>
          </a:prstGeom>
        </p:spPr>
      </p:pic>
      <p:pic>
        <p:nvPicPr>
          <p:cNvPr id="35" name="Graphic 34" descr="Arrow circle">
            <a:extLst>
              <a:ext uri="{FF2B5EF4-FFF2-40B4-BE49-F238E27FC236}">
                <a16:creationId xmlns:a16="http://schemas.microsoft.com/office/drawing/2014/main" id="{96AEEE22-03AC-4C8F-832A-8E6845CB764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326272" y="2640328"/>
            <a:ext cx="881228" cy="881228"/>
          </a:xfrm>
          <a:prstGeom prst="rect">
            <a:avLst/>
          </a:prstGeom>
        </p:spPr>
      </p:pic>
      <p:sp>
        <p:nvSpPr>
          <p:cNvPr id="36" name="TextBox 35">
            <a:extLst>
              <a:ext uri="{FF2B5EF4-FFF2-40B4-BE49-F238E27FC236}">
                <a16:creationId xmlns:a16="http://schemas.microsoft.com/office/drawing/2014/main" id="{41D18726-D563-4817-96BD-2D3A25FA4674}"/>
              </a:ext>
            </a:extLst>
          </p:cNvPr>
          <p:cNvSpPr txBox="1"/>
          <p:nvPr/>
        </p:nvSpPr>
        <p:spPr>
          <a:xfrm>
            <a:off x="3116292" y="3935092"/>
            <a:ext cx="1677319"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52126"/>
                </a:solidFill>
                <a:effectLst/>
                <a:uLnTx/>
                <a:uFillTx/>
                <a:latin typeface="Segoe UI"/>
                <a:ea typeface="+mn-ea"/>
                <a:cs typeface="+mn-cs"/>
              </a:rPr>
              <a:t>100% USA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52126"/>
                </a:solidFill>
                <a:effectLst/>
                <a:uLnTx/>
                <a:uFillTx/>
                <a:latin typeface="Segoe UI"/>
                <a:ea typeface="+mn-ea"/>
                <a:cs typeface="+mn-cs"/>
              </a:rPr>
              <a:t>Based Support</a:t>
            </a:r>
          </a:p>
        </p:txBody>
      </p:sp>
      <p:sp>
        <p:nvSpPr>
          <p:cNvPr id="40" name="TextBox 39">
            <a:extLst>
              <a:ext uri="{FF2B5EF4-FFF2-40B4-BE49-F238E27FC236}">
                <a16:creationId xmlns:a16="http://schemas.microsoft.com/office/drawing/2014/main" id="{54183A5F-CA11-4412-B051-87F4AC83B812}"/>
              </a:ext>
            </a:extLst>
          </p:cNvPr>
          <p:cNvSpPr txBox="1"/>
          <p:nvPr/>
        </p:nvSpPr>
        <p:spPr>
          <a:xfrm>
            <a:off x="5560128" y="3935092"/>
            <a:ext cx="132395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52126"/>
                </a:solidFill>
                <a:effectLst/>
                <a:uLnTx/>
                <a:uFillTx/>
                <a:latin typeface="Segoe UI"/>
                <a:ea typeface="+mn-ea"/>
                <a:cs typeface="+mn-cs"/>
              </a:rPr>
              <a:t>Cloud Born</a:t>
            </a:r>
          </a:p>
        </p:txBody>
      </p:sp>
      <p:sp>
        <p:nvSpPr>
          <p:cNvPr id="42" name="TextBox 41">
            <a:extLst>
              <a:ext uri="{FF2B5EF4-FFF2-40B4-BE49-F238E27FC236}">
                <a16:creationId xmlns:a16="http://schemas.microsoft.com/office/drawing/2014/main" id="{71940481-5CF0-4B6D-B597-86BCEDF119AB}"/>
              </a:ext>
            </a:extLst>
          </p:cNvPr>
          <p:cNvSpPr txBox="1"/>
          <p:nvPr/>
        </p:nvSpPr>
        <p:spPr>
          <a:xfrm>
            <a:off x="7579810" y="3935092"/>
            <a:ext cx="184358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52126"/>
                </a:solidFill>
                <a:effectLst/>
                <a:uLnTx/>
                <a:uFillTx/>
                <a:latin typeface="Segoe UI"/>
                <a:ea typeface="+mn-ea"/>
                <a:cs typeface="+mn-cs"/>
              </a:rPr>
              <a:t>Enterprise Focus</a:t>
            </a:r>
          </a:p>
        </p:txBody>
      </p:sp>
      <p:pic>
        <p:nvPicPr>
          <p:cNvPr id="43" name="Graphic 42" descr="Building">
            <a:extLst>
              <a:ext uri="{FF2B5EF4-FFF2-40B4-BE49-F238E27FC236}">
                <a16:creationId xmlns:a16="http://schemas.microsoft.com/office/drawing/2014/main" id="{D7F5288E-B551-4F65-917A-57A16A21B57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155562" y="2739032"/>
            <a:ext cx="659009" cy="659009"/>
          </a:xfrm>
          <a:prstGeom prst="rect">
            <a:avLst/>
          </a:prstGeom>
        </p:spPr>
      </p:pic>
      <p:sp>
        <p:nvSpPr>
          <p:cNvPr id="44" name="TextBox 43">
            <a:extLst>
              <a:ext uri="{FF2B5EF4-FFF2-40B4-BE49-F238E27FC236}">
                <a16:creationId xmlns:a16="http://schemas.microsoft.com/office/drawing/2014/main" id="{31ECFECB-3F0C-481A-81AE-238E294BB4F8}"/>
              </a:ext>
            </a:extLst>
          </p:cNvPr>
          <p:cNvSpPr txBox="1"/>
          <p:nvPr/>
        </p:nvSpPr>
        <p:spPr>
          <a:xfrm>
            <a:off x="9927686" y="3935092"/>
            <a:ext cx="20392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52126"/>
                </a:solidFill>
                <a:effectLst/>
                <a:uLnTx/>
                <a:uFillTx/>
                <a:latin typeface="Segoe UI"/>
                <a:ea typeface="+mn-ea"/>
                <a:cs typeface="+mn-cs"/>
              </a:rPr>
              <a:t>Modern Approach</a:t>
            </a:r>
          </a:p>
        </p:txBody>
      </p:sp>
      <p:sp>
        <p:nvSpPr>
          <p:cNvPr id="45" name="TextBox 44">
            <a:extLst>
              <a:ext uri="{FF2B5EF4-FFF2-40B4-BE49-F238E27FC236}">
                <a16:creationId xmlns:a16="http://schemas.microsoft.com/office/drawing/2014/main" id="{6378E711-BF20-4FA8-A77C-38B41689A17C}"/>
              </a:ext>
            </a:extLst>
          </p:cNvPr>
          <p:cNvSpPr txBox="1"/>
          <p:nvPr/>
        </p:nvSpPr>
        <p:spPr>
          <a:xfrm>
            <a:off x="838200" y="4878012"/>
            <a:ext cx="2143792" cy="954107"/>
          </a:xfrm>
          <a:prstGeom prst="rect">
            <a:avLst/>
          </a:prstGeom>
          <a:noFill/>
        </p:spPr>
        <p:txBody>
          <a:bodyPr wrap="none" rtlCol="0" anchor="t">
            <a:spAutoFit/>
          </a:bodyPr>
          <a:lstStyle/>
          <a:p>
            <a:pPr>
              <a:defRPr/>
            </a:pPr>
            <a:r>
              <a:rPr lang="en-US" sz="1400">
                <a:solidFill>
                  <a:srgbClr val="252126"/>
                </a:solidFill>
                <a:latin typeface="Segoe UI"/>
              </a:rPr>
              <a:t>4 Time Microsoft</a:t>
            </a:r>
            <a:r>
              <a:rPr kumimoji="0" lang="en-US" sz="1400" b="0" i="0" u="none" strike="noStrike" kern="1200" cap="none" spc="0" normalizeH="0" baseline="0" noProof="0">
                <a:ln>
                  <a:noFill/>
                </a:ln>
                <a:solidFill>
                  <a:srgbClr val="252126"/>
                </a:solidFill>
                <a:effectLst/>
                <a:uLnTx/>
                <a:uFillTx/>
                <a:latin typeface="Segoe UI"/>
                <a:ea typeface="+mn-ea"/>
                <a:cs typeface="+mn-cs"/>
              </a:rPr>
              <a:t> Partner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52126"/>
                </a:solidFill>
                <a:effectLst/>
                <a:uLnTx/>
                <a:uFillTx/>
                <a:latin typeface="Segoe UI"/>
                <a:ea typeface="+mn-ea"/>
                <a:cs typeface="+mn-cs"/>
              </a:rPr>
              <a:t>of the Year Winner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52126"/>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52126"/>
                </a:solidFill>
                <a:effectLst/>
                <a:uLnTx/>
                <a:uFillTx/>
                <a:latin typeface="Segoe UI"/>
                <a:ea typeface="+mn-ea"/>
                <a:cs typeface="+mn-cs"/>
              </a:rPr>
              <a:t>5 Gold Competencies</a:t>
            </a:r>
          </a:p>
        </p:txBody>
      </p:sp>
      <p:sp>
        <p:nvSpPr>
          <p:cNvPr id="46" name="TextBox 45">
            <a:extLst>
              <a:ext uri="{FF2B5EF4-FFF2-40B4-BE49-F238E27FC236}">
                <a16:creationId xmlns:a16="http://schemas.microsoft.com/office/drawing/2014/main" id="{A01F966E-D168-4C9F-B0B6-3F24F7EAB30C}"/>
              </a:ext>
            </a:extLst>
          </p:cNvPr>
          <p:cNvSpPr txBox="1"/>
          <p:nvPr/>
        </p:nvSpPr>
        <p:spPr>
          <a:xfrm>
            <a:off x="3116292" y="4878012"/>
            <a:ext cx="1882439"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52126"/>
                </a:solidFill>
                <a:effectLst/>
                <a:uLnTx/>
                <a:uFillTx/>
                <a:latin typeface="Segoe UI"/>
                <a:ea typeface="+mn-ea"/>
                <a:cs typeface="+mn-cs"/>
              </a:rPr>
              <a:t>24x7x365 Global Support from our Operation Center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52126"/>
                </a:solidFill>
                <a:effectLst/>
                <a:uLnTx/>
                <a:uFillTx/>
                <a:latin typeface="Segoe UI"/>
                <a:ea typeface="+mn-ea"/>
                <a:cs typeface="+mn-cs"/>
              </a:rPr>
              <a:t>in Tulsa, Oklahoma</a:t>
            </a:r>
          </a:p>
        </p:txBody>
      </p:sp>
      <p:sp>
        <p:nvSpPr>
          <p:cNvPr id="47" name="TextBox 46">
            <a:extLst>
              <a:ext uri="{FF2B5EF4-FFF2-40B4-BE49-F238E27FC236}">
                <a16:creationId xmlns:a16="http://schemas.microsoft.com/office/drawing/2014/main" id="{5D107821-F277-4E29-86E5-CCC7548AA14B}"/>
              </a:ext>
            </a:extLst>
          </p:cNvPr>
          <p:cNvSpPr txBox="1"/>
          <p:nvPr/>
        </p:nvSpPr>
        <p:spPr>
          <a:xfrm>
            <a:off x="5586752" y="4877254"/>
            <a:ext cx="1302472" cy="73866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52126"/>
                </a:solidFill>
                <a:effectLst/>
                <a:uLnTx/>
                <a:uFillTx/>
                <a:latin typeface="Segoe UI"/>
                <a:ea typeface="+mn-ea"/>
                <a:cs typeface="+mn-cs"/>
              </a:rPr>
              <a:t>We only focus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52126"/>
                </a:solidFill>
                <a:effectLst/>
                <a:uLnTx/>
                <a:uFillTx/>
                <a:latin typeface="Segoe UI"/>
                <a:ea typeface="+mn-ea"/>
                <a:cs typeface="+mn-cs"/>
              </a:rPr>
              <a:t>on Azure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52126"/>
                </a:solidFill>
                <a:effectLst/>
                <a:uLnTx/>
                <a:uFillTx/>
                <a:latin typeface="Segoe UI"/>
                <a:ea typeface="+mn-ea"/>
                <a:cs typeface="+mn-cs"/>
              </a:rPr>
              <a:t>management</a:t>
            </a:r>
          </a:p>
        </p:txBody>
      </p:sp>
      <p:sp>
        <p:nvSpPr>
          <p:cNvPr id="48" name="TextBox 47">
            <a:extLst>
              <a:ext uri="{FF2B5EF4-FFF2-40B4-BE49-F238E27FC236}">
                <a16:creationId xmlns:a16="http://schemas.microsoft.com/office/drawing/2014/main" id="{651FC4CE-924C-40A2-9F7F-6CA576A0444B}"/>
              </a:ext>
            </a:extLst>
          </p:cNvPr>
          <p:cNvSpPr txBox="1"/>
          <p:nvPr/>
        </p:nvSpPr>
        <p:spPr>
          <a:xfrm>
            <a:off x="7596307" y="4817737"/>
            <a:ext cx="1884940" cy="116955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52126"/>
                </a:solidFill>
                <a:effectLst/>
                <a:uLnTx/>
                <a:uFillTx/>
                <a:latin typeface="Segoe UI"/>
                <a:ea typeface="+mn-ea"/>
                <a:cs typeface="+mn-cs"/>
              </a:rPr>
              <a:t>IaaS/PaaS/DevOps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52126"/>
                </a:solidFill>
                <a:effectLst/>
                <a:uLnTx/>
                <a:uFillTx/>
                <a:latin typeface="Segoe UI"/>
                <a:ea typeface="+mn-ea"/>
                <a:cs typeface="+mn-cs"/>
              </a:rPr>
              <a:t>monitoring,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52126"/>
                </a:solidFill>
                <a:effectLst/>
                <a:uLnTx/>
                <a:uFillTx/>
                <a:latin typeface="Segoe UI"/>
                <a:ea typeface="+mn-ea"/>
                <a:cs typeface="+mn-cs"/>
              </a:rPr>
              <a:t>management,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52126"/>
                </a:solidFill>
                <a:effectLst/>
                <a:uLnTx/>
                <a:uFillTx/>
                <a:latin typeface="Segoe UI"/>
                <a:ea typeface="+mn-ea"/>
                <a:cs typeface="+mn-cs"/>
              </a:rPr>
              <a:t>and support for your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52126"/>
                </a:solidFill>
                <a:effectLst/>
                <a:uLnTx/>
                <a:uFillTx/>
                <a:latin typeface="Segoe UI"/>
                <a:ea typeface="+mn-ea"/>
                <a:cs typeface="+mn-cs"/>
              </a:rPr>
              <a:t>Azure Infrastructure</a:t>
            </a:r>
          </a:p>
        </p:txBody>
      </p:sp>
      <p:sp>
        <p:nvSpPr>
          <p:cNvPr id="49" name="TextBox 48">
            <a:extLst>
              <a:ext uri="{FF2B5EF4-FFF2-40B4-BE49-F238E27FC236}">
                <a16:creationId xmlns:a16="http://schemas.microsoft.com/office/drawing/2014/main" id="{754D440C-398B-47D8-B7B6-67C307A9BBDE}"/>
              </a:ext>
            </a:extLst>
          </p:cNvPr>
          <p:cNvSpPr txBox="1"/>
          <p:nvPr/>
        </p:nvSpPr>
        <p:spPr>
          <a:xfrm>
            <a:off x="9900795" y="4817737"/>
            <a:ext cx="2042547" cy="73866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52126"/>
                </a:solidFill>
                <a:effectLst/>
                <a:uLnTx/>
                <a:uFillTx/>
                <a:latin typeface="Segoe UI"/>
                <a:ea typeface="+mn-ea"/>
                <a:cs typeface="+mn-cs"/>
              </a:rPr>
              <a:t>Modern Service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52126"/>
                </a:solidFill>
                <a:effectLst/>
                <a:uLnTx/>
                <a:uFillTx/>
                <a:latin typeface="Segoe UI"/>
                <a:ea typeface="+mn-ea"/>
                <a:cs typeface="+mn-cs"/>
              </a:rPr>
              <a:t>Management, DevOps,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52126"/>
                </a:solidFill>
                <a:effectLst/>
                <a:uLnTx/>
                <a:uFillTx/>
                <a:latin typeface="Segoe UI"/>
                <a:ea typeface="+mn-ea"/>
                <a:cs typeface="+mn-cs"/>
              </a:rPr>
              <a:t>Automation</a:t>
            </a:r>
          </a:p>
        </p:txBody>
      </p:sp>
      <p:pic>
        <p:nvPicPr>
          <p:cNvPr id="50" name="Graphic 49" descr="Marker">
            <a:extLst>
              <a:ext uri="{FF2B5EF4-FFF2-40B4-BE49-F238E27FC236}">
                <a16:creationId xmlns:a16="http://schemas.microsoft.com/office/drawing/2014/main" id="{E7B39F83-DC4C-4B17-AF93-AFBF772C7D5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522366" y="2681877"/>
            <a:ext cx="798130" cy="798130"/>
          </a:xfrm>
          <a:prstGeom prst="rect">
            <a:avLst/>
          </a:prstGeom>
        </p:spPr>
      </p:pic>
    </p:spTree>
    <p:extLst>
      <p:ext uri="{BB962C8B-B14F-4D97-AF65-F5344CB8AC3E}">
        <p14:creationId xmlns:p14="http://schemas.microsoft.com/office/powerpoint/2010/main" val="18207965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7EF2468-426B-44BC-B65C-131165B37B13}"/>
              </a:ext>
            </a:extLst>
          </p:cNvPr>
          <p:cNvSpPr txBox="1"/>
          <p:nvPr/>
        </p:nvSpPr>
        <p:spPr>
          <a:xfrm>
            <a:off x="10842171" y="5477069"/>
            <a:ext cx="1250302" cy="1278025"/>
          </a:xfrm>
          <a:prstGeom prst="rect">
            <a:avLst/>
          </a:prstGeom>
          <a:solidFill>
            <a:schemeClr val="bg1">
              <a:lumMod val="95000"/>
            </a:schemeClr>
          </a:solidFill>
        </p:spPr>
        <p:txBody>
          <a:bodyPr wrap="square" rtlCol="0">
            <a:spAutoFit/>
          </a:bodyPr>
          <a:lstStyle/>
          <a:p>
            <a:endParaRPr lang="en-US" dirty="0"/>
          </a:p>
        </p:txBody>
      </p:sp>
      <p:sp>
        <p:nvSpPr>
          <p:cNvPr id="2" name="Title 1"/>
          <p:cNvSpPr>
            <a:spLocks noGrp="1"/>
          </p:cNvSpPr>
          <p:nvPr>
            <p:ph type="title"/>
          </p:nvPr>
        </p:nvSpPr>
        <p:spPr/>
        <p:txBody>
          <a:bodyPr/>
          <a:lstStyle/>
          <a:p>
            <a:r>
              <a:rPr lang="en-US">
                <a:solidFill>
                  <a:schemeClr val="tx1"/>
                </a:solidFill>
                <a:latin typeface="Calibri" panose="020F0502020204030204" pitchFamily="34" charset="0"/>
                <a:cs typeface="Calibri" panose="020F0502020204030204" pitchFamily="34" charset="0"/>
              </a:rPr>
              <a:t>Managed Service Methodology</a:t>
            </a:r>
          </a:p>
        </p:txBody>
      </p:sp>
      <p:pic>
        <p:nvPicPr>
          <p:cNvPr id="4" name="Picture 3">
            <a:extLst>
              <a:ext uri="{FF2B5EF4-FFF2-40B4-BE49-F238E27FC236}">
                <a16:creationId xmlns:a16="http://schemas.microsoft.com/office/drawing/2014/main" id="{07ADF2BA-4EDA-4813-89BC-6C1AD025199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3414" y="1423726"/>
            <a:ext cx="9065172" cy="4592881"/>
          </a:xfrm>
          <a:prstGeom prst="rect">
            <a:avLst/>
          </a:prstGeom>
          <a:noFill/>
        </p:spPr>
      </p:pic>
    </p:spTree>
    <p:extLst>
      <p:ext uri="{BB962C8B-B14F-4D97-AF65-F5344CB8AC3E}">
        <p14:creationId xmlns:p14="http://schemas.microsoft.com/office/powerpoint/2010/main" val="30012868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2244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469922E-A853-4B17-8FC1-BD9C63432822}"/>
              </a:ext>
            </a:extLst>
          </p:cNvPr>
          <p:cNvSpPr txBox="1"/>
          <p:nvPr/>
        </p:nvSpPr>
        <p:spPr>
          <a:xfrm>
            <a:off x="451757" y="1582340"/>
            <a:ext cx="5221782" cy="3693319"/>
          </a:xfrm>
          <a:prstGeom prst="rect">
            <a:avLst/>
          </a:prstGeom>
          <a:solidFill>
            <a:schemeClr val="bg2">
              <a:lumMod val="25000"/>
              <a:alpha val="81000"/>
            </a:schemeClr>
          </a:solidFill>
        </p:spPr>
        <p:txBody>
          <a:bodyPr wrap="square" rtlCol="0">
            <a:noAutofit/>
          </a:bodyPr>
          <a:lstStyle/>
          <a:p>
            <a:pPr algn="ctr"/>
            <a:r>
              <a:rPr lang="en-US" sz="9600" dirty="0">
                <a:solidFill>
                  <a:schemeClr val="accent2">
                    <a:lumMod val="75000"/>
                  </a:schemeClr>
                </a:solidFill>
                <a:latin typeface="Segoe UI Black" panose="020B0A02040204020203" pitchFamily="34" charset="0"/>
                <a:ea typeface="Segoe UI Black" panose="020B0A02040204020203" pitchFamily="34" charset="0"/>
              </a:rPr>
              <a:t>46x</a:t>
            </a:r>
            <a:endParaRPr lang="en-US" sz="9600" dirty="0">
              <a:solidFill>
                <a:schemeClr val="bg1"/>
              </a:solidFill>
              <a:latin typeface="Segoe UI Black" panose="020B0A02040204020203" pitchFamily="34" charset="0"/>
              <a:ea typeface="Segoe UI Black" panose="020B0A02040204020203" pitchFamily="34" charset="0"/>
            </a:endParaRPr>
          </a:p>
          <a:p>
            <a:pPr algn="ctr"/>
            <a:r>
              <a:rPr lang="en-US" sz="2800" dirty="0">
                <a:solidFill>
                  <a:schemeClr val="bg1"/>
                </a:solidFill>
                <a:latin typeface="Calibri" panose="020F0502020204030204" pitchFamily="34" charset="0"/>
                <a:ea typeface="Segoe UI Black" panose="020B0A02040204020203" pitchFamily="34" charset="0"/>
                <a:cs typeface="Calibri" panose="020F0502020204030204" pitchFamily="34" charset="0"/>
              </a:rPr>
              <a:t>more frequent code deployments</a:t>
            </a:r>
          </a:p>
          <a:p>
            <a:endParaRPr lang="en-US" sz="2200" dirty="0">
              <a:solidFill>
                <a:schemeClr val="bg1"/>
              </a:solidFill>
              <a:latin typeface="Calibri" panose="020F0502020204030204" pitchFamily="34" charset="0"/>
              <a:ea typeface="Segoe UI Black" panose="020B0A02040204020203" pitchFamily="34" charset="0"/>
              <a:cs typeface="Calibri" panose="020F0502020204030204" pitchFamily="34" charset="0"/>
            </a:endParaRPr>
          </a:p>
          <a:p>
            <a:pPr algn="ctr"/>
            <a:r>
              <a:rPr lang="en-US" sz="2000" dirty="0">
                <a:solidFill>
                  <a:schemeClr val="bg1"/>
                </a:solidFill>
                <a:latin typeface="Calibri" panose="020F0502020204030204" pitchFamily="34" charset="0"/>
                <a:ea typeface="Segoe UI Black" panose="020B0A02040204020203" pitchFamily="34" charset="0"/>
                <a:cs typeface="Calibri" panose="020F0502020204030204" pitchFamily="34" charset="0"/>
              </a:rPr>
              <a:t>That means high performers deploy multiple times per day instead of once a week or less.</a:t>
            </a:r>
          </a:p>
        </p:txBody>
      </p:sp>
      <p:sp>
        <p:nvSpPr>
          <p:cNvPr id="80" name="TextBox 79">
            <a:extLst>
              <a:ext uri="{FF2B5EF4-FFF2-40B4-BE49-F238E27FC236}">
                <a16:creationId xmlns:a16="http://schemas.microsoft.com/office/drawing/2014/main" id="{96F64DB6-C83E-47D1-BA52-A8EA84D68741}"/>
              </a:ext>
            </a:extLst>
          </p:cNvPr>
          <p:cNvSpPr txBox="1"/>
          <p:nvPr/>
        </p:nvSpPr>
        <p:spPr>
          <a:xfrm>
            <a:off x="5791281" y="1582340"/>
            <a:ext cx="5969826" cy="3693319"/>
          </a:xfrm>
          <a:prstGeom prst="rect">
            <a:avLst/>
          </a:prstGeom>
          <a:solidFill>
            <a:schemeClr val="bg2">
              <a:lumMod val="25000"/>
              <a:alpha val="81000"/>
            </a:schemeClr>
          </a:solidFill>
        </p:spPr>
        <p:txBody>
          <a:bodyPr wrap="square" rtlCol="0">
            <a:noAutofit/>
          </a:bodyPr>
          <a:lstStyle/>
          <a:p>
            <a:pPr algn="ctr"/>
            <a:r>
              <a:rPr lang="en-US" sz="9600" dirty="0">
                <a:solidFill>
                  <a:schemeClr val="accent2">
                    <a:lumMod val="75000"/>
                  </a:schemeClr>
                </a:solidFill>
                <a:latin typeface="Segoe UI Black" panose="020B0A02040204020203" pitchFamily="34" charset="0"/>
                <a:ea typeface="Segoe UI Black" panose="020B0A02040204020203" pitchFamily="34" charset="0"/>
              </a:rPr>
              <a:t>440x</a:t>
            </a:r>
          </a:p>
          <a:p>
            <a:pPr algn="ctr"/>
            <a:r>
              <a:rPr lang="en-US" sz="2800" dirty="0">
                <a:solidFill>
                  <a:schemeClr val="bg1"/>
                </a:solidFill>
                <a:latin typeface="Calibri" panose="020F0502020204030204" pitchFamily="34" charset="0"/>
                <a:ea typeface="Segoe UI Black" panose="020B0A02040204020203" pitchFamily="34" charset="0"/>
                <a:cs typeface="Calibri" panose="020F0502020204030204" pitchFamily="34" charset="0"/>
              </a:rPr>
              <a:t>faster lead time from commit to deploy</a:t>
            </a:r>
          </a:p>
          <a:p>
            <a:endParaRPr lang="en-US" sz="2200" dirty="0">
              <a:solidFill>
                <a:schemeClr val="bg1"/>
              </a:solidFill>
              <a:latin typeface="Calibri" panose="020F0502020204030204" pitchFamily="34" charset="0"/>
              <a:ea typeface="Segoe UI Black" panose="020B0A02040204020203" pitchFamily="34" charset="0"/>
              <a:cs typeface="Calibri" panose="020F0502020204030204" pitchFamily="34" charset="0"/>
            </a:endParaRPr>
          </a:p>
          <a:p>
            <a:pPr algn="ctr"/>
            <a:r>
              <a:rPr lang="en-US" sz="2000" dirty="0">
                <a:solidFill>
                  <a:schemeClr val="bg1"/>
                </a:solidFill>
                <a:latin typeface="Calibri" panose="020F0502020204030204" pitchFamily="34" charset="0"/>
                <a:ea typeface="Segoe UI Black" panose="020B0A02040204020203" pitchFamily="34" charset="0"/>
                <a:cs typeface="Calibri" panose="020F0502020204030204" pitchFamily="34" charset="0"/>
              </a:rPr>
              <a:t>That means high performers have a lead time of less than an hour instead of more than a week.</a:t>
            </a:r>
          </a:p>
        </p:txBody>
      </p:sp>
      <p:sp>
        <p:nvSpPr>
          <p:cNvPr id="9" name="Title 1">
            <a:extLst>
              <a:ext uri="{FF2B5EF4-FFF2-40B4-BE49-F238E27FC236}">
                <a16:creationId xmlns:a16="http://schemas.microsoft.com/office/drawing/2014/main" id="{A962418B-443F-4C20-BBDC-2D0B87431481}"/>
              </a:ext>
            </a:extLst>
          </p:cNvPr>
          <p:cNvSpPr txBox="1">
            <a:spLocks/>
          </p:cNvSpPr>
          <p:nvPr/>
        </p:nvSpPr>
        <p:spPr>
          <a:xfrm>
            <a:off x="367187" y="566766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sz="2000" i="1" dirty="0">
                <a:latin typeface="Segoe UI Semibold" panose="020B0702040204020203" pitchFamily="34" charset="0"/>
                <a:cs typeface="Segoe UI Semibold" panose="020B0702040204020203" pitchFamily="34" charset="0"/>
              </a:rPr>
              <a:t>State of DevOps Report 2017: High Performing Teams</a:t>
            </a:r>
          </a:p>
        </p:txBody>
      </p:sp>
    </p:spTree>
    <p:extLst>
      <p:ext uri="{BB962C8B-B14F-4D97-AF65-F5344CB8AC3E}">
        <p14:creationId xmlns:p14="http://schemas.microsoft.com/office/powerpoint/2010/main" val="40343716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469922E-A853-4B17-8FC1-BD9C63432822}"/>
              </a:ext>
            </a:extLst>
          </p:cNvPr>
          <p:cNvSpPr txBox="1"/>
          <p:nvPr/>
        </p:nvSpPr>
        <p:spPr>
          <a:xfrm>
            <a:off x="419550" y="1464740"/>
            <a:ext cx="6640369" cy="3385541"/>
          </a:xfrm>
          <a:prstGeom prst="rect">
            <a:avLst/>
          </a:prstGeom>
          <a:solidFill>
            <a:schemeClr val="bg2">
              <a:lumMod val="25000"/>
              <a:alpha val="81000"/>
            </a:schemeClr>
          </a:solidFill>
        </p:spPr>
        <p:txBody>
          <a:bodyPr wrap="square" rtlCol="0">
            <a:noAutofit/>
          </a:bodyPr>
          <a:lstStyle/>
          <a:p>
            <a:pPr algn="ctr"/>
            <a:r>
              <a:rPr lang="en-US" sz="9600" dirty="0">
                <a:solidFill>
                  <a:schemeClr val="accent2">
                    <a:lumMod val="75000"/>
                  </a:schemeClr>
                </a:solidFill>
                <a:latin typeface="Segoe UI Black" panose="020B0A02040204020203" pitchFamily="34" charset="0"/>
                <a:ea typeface="Segoe UI Black" panose="020B0A02040204020203" pitchFamily="34" charset="0"/>
              </a:rPr>
              <a:t>96x</a:t>
            </a:r>
          </a:p>
          <a:p>
            <a:pPr algn="ctr"/>
            <a:r>
              <a:rPr lang="en-US" sz="2800" dirty="0">
                <a:solidFill>
                  <a:schemeClr val="bg1"/>
                </a:solidFill>
                <a:latin typeface="Calibri" panose="020F0502020204030204" pitchFamily="34" charset="0"/>
                <a:ea typeface="Segoe UI Black" panose="020B0A02040204020203" pitchFamily="34" charset="0"/>
                <a:cs typeface="Calibri" panose="020F0502020204030204" pitchFamily="34" charset="0"/>
              </a:rPr>
              <a:t>faster mean time to recover from downtime</a:t>
            </a:r>
          </a:p>
          <a:p>
            <a:endParaRPr lang="en-US" sz="2200" dirty="0">
              <a:latin typeface="Calibri" panose="020F0502020204030204" pitchFamily="34" charset="0"/>
              <a:ea typeface="Segoe UI Black" panose="020B0A02040204020203" pitchFamily="34" charset="0"/>
              <a:cs typeface="Calibri" panose="020F0502020204030204" pitchFamily="34" charset="0"/>
            </a:endParaRPr>
          </a:p>
          <a:p>
            <a:pPr algn="ctr"/>
            <a:r>
              <a:rPr lang="en-US" sz="2000" dirty="0">
                <a:solidFill>
                  <a:schemeClr val="bg1"/>
                </a:solidFill>
                <a:latin typeface="Calibri" panose="020F0502020204030204" pitchFamily="34" charset="0"/>
                <a:ea typeface="Segoe UI Black" panose="020B0A02040204020203" pitchFamily="34" charset="0"/>
                <a:cs typeface="Calibri" panose="020F0502020204030204" pitchFamily="34" charset="0"/>
              </a:rPr>
              <a:t>That means high performers recover in less than an hour instead of several days.</a:t>
            </a:r>
          </a:p>
        </p:txBody>
      </p:sp>
      <p:sp>
        <p:nvSpPr>
          <p:cNvPr id="80" name="TextBox 79">
            <a:extLst>
              <a:ext uri="{FF2B5EF4-FFF2-40B4-BE49-F238E27FC236}">
                <a16:creationId xmlns:a16="http://schemas.microsoft.com/office/drawing/2014/main" id="{96F64DB6-C83E-47D1-BA52-A8EA84D68741}"/>
              </a:ext>
            </a:extLst>
          </p:cNvPr>
          <p:cNvSpPr txBox="1"/>
          <p:nvPr/>
        </p:nvSpPr>
        <p:spPr>
          <a:xfrm>
            <a:off x="7209889" y="1452974"/>
            <a:ext cx="4607912" cy="3397307"/>
          </a:xfrm>
          <a:prstGeom prst="rect">
            <a:avLst/>
          </a:prstGeom>
          <a:solidFill>
            <a:schemeClr val="bg2">
              <a:lumMod val="25000"/>
              <a:alpha val="81000"/>
            </a:schemeClr>
          </a:solidFill>
        </p:spPr>
        <p:txBody>
          <a:bodyPr wrap="square" rtlCol="0">
            <a:noAutofit/>
          </a:bodyPr>
          <a:lstStyle/>
          <a:p>
            <a:pPr algn="ctr"/>
            <a:r>
              <a:rPr lang="en-US" sz="9600" dirty="0">
                <a:solidFill>
                  <a:schemeClr val="accent2">
                    <a:lumMod val="75000"/>
                  </a:schemeClr>
                </a:solidFill>
                <a:latin typeface="Segoe UI Black" panose="020B0A02040204020203" pitchFamily="34" charset="0"/>
                <a:ea typeface="Segoe UI Black" panose="020B0A02040204020203" pitchFamily="34" charset="0"/>
              </a:rPr>
              <a:t>5x</a:t>
            </a:r>
          </a:p>
          <a:p>
            <a:pPr algn="ctr"/>
            <a:r>
              <a:rPr lang="en-US" sz="2800" dirty="0">
                <a:solidFill>
                  <a:schemeClr val="bg1"/>
                </a:solidFill>
                <a:latin typeface="Calibri" panose="020F0502020204030204" pitchFamily="34" charset="0"/>
                <a:ea typeface="Segoe UI Black" panose="020B0A02040204020203" pitchFamily="34" charset="0"/>
                <a:cs typeface="Calibri" panose="020F0502020204030204" pitchFamily="34" charset="0"/>
              </a:rPr>
              <a:t>lower change failure rate</a:t>
            </a:r>
          </a:p>
          <a:p>
            <a:endParaRPr lang="en-US" sz="2200" dirty="0">
              <a:latin typeface="Calibri" panose="020F0502020204030204" pitchFamily="34" charset="0"/>
              <a:ea typeface="Segoe UI Black" panose="020B0A02040204020203" pitchFamily="34" charset="0"/>
              <a:cs typeface="Calibri" panose="020F0502020204030204" pitchFamily="34" charset="0"/>
            </a:endParaRPr>
          </a:p>
          <a:p>
            <a:pPr algn="ctr"/>
            <a:r>
              <a:rPr lang="en-US" sz="2000" dirty="0">
                <a:solidFill>
                  <a:schemeClr val="bg1"/>
                </a:solidFill>
                <a:latin typeface="Calibri" panose="020F0502020204030204" pitchFamily="34" charset="0"/>
                <a:ea typeface="Segoe UI Black" panose="020B0A02040204020203" pitchFamily="34" charset="0"/>
                <a:cs typeface="Calibri" panose="020F0502020204030204" pitchFamily="34" charset="0"/>
              </a:rPr>
              <a:t>That means high performers’ changes fail 7.5% of the time instead of 38.5%.</a:t>
            </a:r>
          </a:p>
        </p:txBody>
      </p:sp>
      <p:sp>
        <p:nvSpPr>
          <p:cNvPr id="10" name="Title 1">
            <a:extLst>
              <a:ext uri="{FF2B5EF4-FFF2-40B4-BE49-F238E27FC236}">
                <a16:creationId xmlns:a16="http://schemas.microsoft.com/office/drawing/2014/main" id="{BE0D30A3-A895-46DA-880E-3C0556769FE7}"/>
              </a:ext>
            </a:extLst>
          </p:cNvPr>
          <p:cNvSpPr txBox="1">
            <a:spLocks/>
          </p:cNvSpPr>
          <p:nvPr/>
        </p:nvSpPr>
        <p:spPr>
          <a:xfrm>
            <a:off x="367187" y="566766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sz="2000" i="1" dirty="0">
                <a:latin typeface="Segoe UI Semibold" panose="020B0702040204020203" pitchFamily="34" charset="0"/>
                <a:cs typeface="Segoe UI Semibold" panose="020B0702040204020203" pitchFamily="34" charset="0"/>
              </a:rPr>
              <a:t>State of DevOps Report 2017: High Performing Teams</a:t>
            </a:r>
          </a:p>
        </p:txBody>
      </p:sp>
    </p:spTree>
    <p:extLst>
      <p:ext uri="{BB962C8B-B14F-4D97-AF65-F5344CB8AC3E}">
        <p14:creationId xmlns:p14="http://schemas.microsoft.com/office/powerpoint/2010/main" val="1430356535"/>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469922E-A853-4B17-8FC1-BD9C63432822}"/>
              </a:ext>
            </a:extLst>
          </p:cNvPr>
          <p:cNvSpPr txBox="1"/>
          <p:nvPr/>
        </p:nvSpPr>
        <p:spPr>
          <a:xfrm>
            <a:off x="780231" y="2983332"/>
            <a:ext cx="2584028" cy="1938992"/>
          </a:xfrm>
          <a:prstGeom prst="rect">
            <a:avLst/>
          </a:prstGeom>
          <a:solidFill>
            <a:schemeClr val="bg2">
              <a:lumMod val="25000"/>
              <a:alpha val="81000"/>
            </a:schemeClr>
          </a:solidFill>
        </p:spPr>
        <p:txBody>
          <a:bodyPr wrap="square" rtlCol="0">
            <a:spAutoFit/>
          </a:bodyPr>
          <a:lstStyle/>
          <a:p>
            <a:pPr algn="ctr"/>
            <a:r>
              <a:rPr lang="en-US" sz="6600" dirty="0">
                <a:solidFill>
                  <a:schemeClr val="accent2">
                    <a:lumMod val="75000"/>
                  </a:schemeClr>
                </a:solidFill>
                <a:latin typeface="Segoe UI Black" panose="020B0A02040204020203" pitchFamily="34" charset="0"/>
                <a:ea typeface="Segoe UI Black" panose="020B0A02040204020203" pitchFamily="34" charset="0"/>
              </a:rPr>
              <a:t>33%</a:t>
            </a:r>
          </a:p>
          <a:p>
            <a:pPr algn="ctr"/>
            <a:r>
              <a:rPr lang="en-US" dirty="0">
                <a:solidFill>
                  <a:schemeClr val="bg1"/>
                </a:solidFill>
                <a:latin typeface="Calibri" panose="020F0502020204030204" pitchFamily="34" charset="0"/>
                <a:ea typeface="Segoe UI Black" panose="020B0A02040204020203" pitchFamily="34" charset="0"/>
                <a:cs typeface="Calibri" panose="020F0502020204030204" pitchFamily="34" charset="0"/>
              </a:rPr>
              <a:t>more of their configuration management</a:t>
            </a:r>
          </a:p>
        </p:txBody>
      </p:sp>
      <p:sp>
        <p:nvSpPr>
          <p:cNvPr id="80" name="TextBox 79">
            <a:extLst>
              <a:ext uri="{FF2B5EF4-FFF2-40B4-BE49-F238E27FC236}">
                <a16:creationId xmlns:a16="http://schemas.microsoft.com/office/drawing/2014/main" id="{96F64DB6-C83E-47D1-BA52-A8EA84D68741}"/>
              </a:ext>
            </a:extLst>
          </p:cNvPr>
          <p:cNvSpPr txBox="1"/>
          <p:nvPr/>
        </p:nvSpPr>
        <p:spPr>
          <a:xfrm>
            <a:off x="780231" y="1226220"/>
            <a:ext cx="10826636" cy="1634065"/>
          </a:xfrm>
          <a:prstGeom prst="rect">
            <a:avLst/>
          </a:prstGeom>
          <a:solidFill>
            <a:schemeClr val="bg2">
              <a:lumMod val="25000"/>
              <a:alpha val="81000"/>
            </a:schemeClr>
          </a:solidFill>
        </p:spPr>
        <p:txBody>
          <a:bodyPr wrap="square" rtlCol="0">
            <a:noAutofit/>
          </a:bodyPr>
          <a:lstStyle/>
          <a:p>
            <a:pPr algn="ctr"/>
            <a:r>
              <a:rPr lang="en-US" sz="4000" b="1" dirty="0">
                <a:solidFill>
                  <a:schemeClr val="accent2">
                    <a:lumMod val="75000"/>
                  </a:schemeClr>
                </a:solidFill>
                <a:latin typeface="Calibri" panose="020F0502020204030204" pitchFamily="34" charset="0"/>
                <a:ea typeface="Segoe UI Black" panose="020B0A02040204020203" pitchFamily="34" charset="0"/>
                <a:cs typeface="Calibri" panose="020F0502020204030204" pitchFamily="34" charset="0"/>
              </a:rPr>
              <a:t>High-performing teams love automation.</a:t>
            </a:r>
          </a:p>
          <a:p>
            <a:pPr algn="ctr"/>
            <a:endParaRPr lang="en-US" sz="2000" dirty="0">
              <a:latin typeface="Calibri" panose="020F0502020204030204" pitchFamily="34" charset="0"/>
              <a:ea typeface="Segoe UI Black" panose="020B0A02040204020203" pitchFamily="34" charset="0"/>
              <a:cs typeface="Calibri" panose="020F0502020204030204" pitchFamily="34" charset="0"/>
            </a:endParaRPr>
          </a:p>
          <a:p>
            <a:pPr algn="ctr"/>
            <a:r>
              <a:rPr lang="en-US" sz="2800" dirty="0">
                <a:solidFill>
                  <a:schemeClr val="bg1"/>
                </a:solidFill>
                <a:latin typeface="Calibri" panose="020F0502020204030204" pitchFamily="34" charset="0"/>
                <a:ea typeface="Segoe UI Black" panose="020B0A02040204020203" pitchFamily="34" charset="0"/>
                <a:cs typeface="Calibri" panose="020F0502020204030204" pitchFamily="34" charset="0"/>
              </a:rPr>
              <a:t>They do less manual work and have automated:</a:t>
            </a:r>
          </a:p>
        </p:txBody>
      </p:sp>
      <p:sp>
        <p:nvSpPr>
          <p:cNvPr id="19" name="TextBox 18">
            <a:extLst>
              <a:ext uri="{FF2B5EF4-FFF2-40B4-BE49-F238E27FC236}">
                <a16:creationId xmlns:a16="http://schemas.microsoft.com/office/drawing/2014/main" id="{DDBBC929-485F-430A-8A95-E3B1D544CB72}"/>
              </a:ext>
            </a:extLst>
          </p:cNvPr>
          <p:cNvSpPr txBox="1"/>
          <p:nvPr/>
        </p:nvSpPr>
        <p:spPr>
          <a:xfrm>
            <a:off x="3527767" y="2982833"/>
            <a:ext cx="2584028" cy="1938992"/>
          </a:xfrm>
          <a:prstGeom prst="rect">
            <a:avLst/>
          </a:prstGeom>
          <a:solidFill>
            <a:schemeClr val="bg2">
              <a:lumMod val="25000"/>
              <a:alpha val="81000"/>
            </a:schemeClr>
          </a:solidFill>
        </p:spPr>
        <p:txBody>
          <a:bodyPr wrap="square" rtlCol="0">
            <a:normAutofit/>
          </a:bodyPr>
          <a:lstStyle/>
          <a:p>
            <a:pPr algn="ctr"/>
            <a:r>
              <a:rPr lang="en-US" sz="6600" dirty="0">
                <a:solidFill>
                  <a:schemeClr val="accent2">
                    <a:lumMod val="75000"/>
                  </a:schemeClr>
                </a:solidFill>
                <a:latin typeface="Segoe UI Black" panose="020B0A02040204020203" pitchFamily="34" charset="0"/>
                <a:ea typeface="Segoe UI Black" panose="020B0A02040204020203" pitchFamily="34" charset="0"/>
              </a:rPr>
              <a:t>27%</a:t>
            </a:r>
          </a:p>
          <a:p>
            <a:pPr algn="ctr"/>
            <a:r>
              <a:rPr lang="en-US" dirty="0">
                <a:solidFill>
                  <a:schemeClr val="bg1"/>
                </a:solidFill>
                <a:latin typeface="Calibri" panose="020F0502020204030204" pitchFamily="34" charset="0"/>
                <a:ea typeface="Segoe UI Black" panose="020B0A02040204020203" pitchFamily="34" charset="0"/>
                <a:cs typeface="Calibri" panose="020F0502020204030204" pitchFamily="34" charset="0"/>
              </a:rPr>
              <a:t>more of their testing</a:t>
            </a:r>
          </a:p>
        </p:txBody>
      </p:sp>
      <p:sp>
        <p:nvSpPr>
          <p:cNvPr id="22" name="TextBox 21">
            <a:extLst>
              <a:ext uri="{FF2B5EF4-FFF2-40B4-BE49-F238E27FC236}">
                <a16:creationId xmlns:a16="http://schemas.microsoft.com/office/drawing/2014/main" id="{A27D9E41-C174-4B76-8179-4834F4801122}"/>
              </a:ext>
            </a:extLst>
          </p:cNvPr>
          <p:cNvSpPr txBox="1"/>
          <p:nvPr/>
        </p:nvSpPr>
        <p:spPr>
          <a:xfrm>
            <a:off x="9022839" y="2992494"/>
            <a:ext cx="2584028" cy="1938992"/>
          </a:xfrm>
          <a:prstGeom prst="rect">
            <a:avLst/>
          </a:prstGeom>
          <a:solidFill>
            <a:schemeClr val="bg2">
              <a:lumMod val="25000"/>
              <a:alpha val="81000"/>
            </a:schemeClr>
          </a:solidFill>
        </p:spPr>
        <p:txBody>
          <a:bodyPr wrap="square" rtlCol="0">
            <a:normAutofit/>
          </a:bodyPr>
          <a:lstStyle/>
          <a:p>
            <a:pPr algn="ctr"/>
            <a:r>
              <a:rPr lang="en-US" sz="6600" dirty="0">
                <a:solidFill>
                  <a:schemeClr val="accent2">
                    <a:lumMod val="75000"/>
                  </a:schemeClr>
                </a:solidFill>
                <a:latin typeface="Segoe UI Black" panose="020B0A02040204020203" pitchFamily="34" charset="0"/>
                <a:ea typeface="Segoe UI Black" panose="020B0A02040204020203" pitchFamily="34" charset="0"/>
              </a:rPr>
              <a:t>27%</a:t>
            </a:r>
          </a:p>
          <a:p>
            <a:pPr algn="ctr"/>
            <a:r>
              <a:rPr lang="en-US" dirty="0">
                <a:solidFill>
                  <a:schemeClr val="bg1"/>
                </a:solidFill>
                <a:latin typeface="Calibri" panose="020F0502020204030204" pitchFamily="34" charset="0"/>
                <a:ea typeface="Segoe UI Black" panose="020B0A02040204020203" pitchFamily="34" charset="0"/>
                <a:cs typeface="Calibri" panose="020F0502020204030204" pitchFamily="34" charset="0"/>
              </a:rPr>
              <a:t>more of their change approval processes</a:t>
            </a:r>
          </a:p>
        </p:txBody>
      </p:sp>
      <p:sp>
        <p:nvSpPr>
          <p:cNvPr id="23" name="TextBox 22">
            <a:extLst>
              <a:ext uri="{FF2B5EF4-FFF2-40B4-BE49-F238E27FC236}">
                <a16:creationId xmlns:a16="http://schemas.microsoft.com/office/drawing/2014/main" id="{52D07DCA-422A-47C9-BBE7-7C356870DA08}"/>
              </a:ext>
            </a:extLst>
          </p:cNvPr>
          <p:cNvSpPr txBox="1"/>
          <p:nvPr/>
        </p:nvSpPr>
        <p:spPr>
          <a:xfrm>
            <a:off x="6275303" y="2992494"/>
            <a:ext cx="2584028" cy="1938992"/>
          </a:xfrm>
          <a:prstGeom prst="rect">
            <a:avLst/>
          </a:prstGeom>
          <a:solidFill>
            <a:schemeClr val="bg2">
              <a:lumMod val="25000"/>
              <a:alpha val="81000"/>
            </a:schemeClr>
          </a:solidFill>
        </p:spPr>
        <p:txBody>
          <a:bodyPr wrap="square" rtlCol="0">
            <a:normAutofit/>
          </a:bodyPr>
          <a:lstStyle/>
          <a:p>
            <a:pPr algn="ctr"/>
            <a:r>
              <a:rPr lang="en-US" sz="6600" dirty="0">
                <a:solidFill>
                  <a:schemeClr val="accent2">
                    <a:lumMod val="75000"/>
                  </a:schemeClr>
                </a:solidFill>
                <a:latin typeface="Segoe UI Black" panose="020B0A02040204020203" pitchFamily="34" charset="0"/>
                <a:ea typeface="Segoe UI Black" panose="020B0A02040204020203" pitchFamily="34" charset="0"/>
              </a:rPr>
              <a:t>30%</a:t>
            </a:r>
          </a:p>
          <a:p>
            <a:pPr algn="ctr"/>
            <a:r>
              <a:rPr lang="en-US" dirty="0">
                <a:solidFill>
                  <a:schemeClr val="bg1"/>
                </a:solidFill>
                <a:latin typeface="Calibri" panose="020F0502020204030204" pitchFamily="34" charset="0"/>
                <a:ea typeface="Segoe UI Black" panose="020B0A02040204020203" pitchFamily="34" charset="0"/>
                <a:cs typeface="Calibri" panose="020F0502020204030204" pitchFamily="34" charset="0"/>
              </a:rPr>
              <a:t>more of their deployments</a:t>
            </a:r>
          </a:p>
        </p:txBody>
      </p:sp>
      <p:sp>
        <p:nvSpPr>
          <p:cNvPr id="14" name="Title 1">
            <a:extLst>
              <a:ext uri="{FF2B5EF4-FFF2-40B4-BE49-F238E27FC236}">
                <a16:creationId xmlns:a16="http://schemas.microsoft.com/office/drawing/2014/main" id="{C2E70326-8C8D-43F7-A481-D4444D15A1C6}"/>
              </a:ext>
            </a:extLst>
          </p:cNvPr>
          <p:cNvSpPr txBox="1">
            <a:spLocks/>
          </p:cNvSpPr>
          <p:nvPr/>
        </p:nvSpPr>
        <p:spPr>
          <a:xfrm>
            <a:off x="367187" y="566766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sz="2000" i="1" dirty="0">
                <a:latin typeface="Segoe UI Semibold" panose="020B0702040204020203" pitchFamily="34" charset="0"/>
                <a:cs typeface="Segoe UI Semibold" panose="020B0702040204020203" pitchFamily="34" charset="0"/>
              </a:rPr>
              <a:t>State of DevOps Report 2017: High Performing Teams</a:t>
            </a:r>
          </a:p>
        </p:txBody>
      </p:sp>
    </p:spTree>
    <p:extLst>
      <p:ext uri="{BB962C8B-B14F-4D97-AF65-F5344CB8AC3E}">
        <p14:creationId xmlns:p14="http://schemas.microsoft.com/office/powerpoint/2010/main" val="3023974481"/>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469922E-A853-4B17-8FC1-BD9C63432822}"/>
              </a:ext>
            </a:extLst>
          </p:cNvPr>
          <p:cNvSpPr txBox="1"/>
          <p:nvPr/>
        </p:nvSpPr>
        <p:spPr>
          <a:xfrm>
            <a:off x="1701097" y="1628692"/>
            <a:ext cx="3942032" cy="3262432"/>
          </a:xfrm>
          <a:prstGeom prst="rect">
            <a:avLst/>
          </a:prstGeom>
          <a:solidFill>
            <a:schemeClr val="bg2">
              <a:lumMod val="25000"/>
              <a:alpha val="81000"/>
            </a:schemeClr>
          </a:solidFill>
        </p:spPr>
        <p:txBody>
          <a:bodyPr wrap="square" rtlCol="0">
            <a:normAutofit/>
          </a:bodyPr>
          <a:lstStyle/>
          <a:p>
            <a:pPr algn="ctr"/>
            <a:r>
              <a:rPr lang="en-US" sz="2200" dirty="0">
                <a:solidFill>
                  <a:schemeClr val="bg1"/>
                </a:solidFill>
                <a:latin typeface="Calibri" panose="020F0502020204030204" pitchFamily="34" charset="0"/>
                <a:ea typeface="Segoe UI Black" panose="020B0A02040204020203" pitchFamily="34" charset="0"/>
                <a:cs typeface="Calibri" panose="020F0502020204030204" pitchFamily="34" charset="0"/>
              </a:rPr>
              <a:t>Teams with the least transformative leaders were</a:t>
            </a:r>
            <a:endParaRPr lang="en-US" sz="2200" dirty="0">
              <a:solidFill>
                <a:schemeClr val="bg1"/>
              </a:solidFill>
              <a:latin typeface="Segoe UI Black" panose="020B0A02040204020203" pitchFamily="34" charset="0"/>
              <a:ea typeface="Segoe UI Black" panose="020B0A02040204020203" pitchFamily="34" charset="0"/>
            </a:endParaRPr>
          </a:p>
          <a:p>
            <a:pPr algn="ctr"/>
            <a:r>
              <a:rPr lang="en-US" sz="9600" dirty="0">
                <a:solidFill>
                  <a:schemeClr val="accent2">
                    <a:lumMod val="75000"/>
                  </a:schemeClr>
                </a:solidFill>
                <a:latin typeface="Segoe UI Black" panose="020B0A02040204020203" pitchFamily="34" charset="0"/>
                <a:ea typeface="Segoe UI Black" panose="020B0A02040204020203" pitchFamily="34" charset="0"/>
              </a:rPr>
              <a:t>1/2</a:t>
            </a:r>
          </a:p>
          <a:p>
            <a:pPr algn="ctr"/>
            <a:r>
              <a:rPr lang="en-US" sz="2200" dirty="0">
                <a:solidFill>
                  <a:schemeClr val="bg1"/>
                </a:solidFill>
                <a:latin typeface="Calibri" panose="020F0502020204030204" pitchFamily="34" charset="0"/>
                <a:ea typeface="Segoe UI Black" panose="020B0A02040204020203" pitchFamily="34" charset="0"/>
                <a:cs typeface="Calibri" panose="020F0502020204030204" pitchFamily="34" charset="0"/>
              </a:rPr>
              <a:t>as likely to be high performers</a:t>
            </a:r>
          </a:p>
        </p:txBody>
      </p:sp>
      <p:sp>
        <p:nvSpPr>
          <p:cNvPr id="14" name="TextBox 13">
            <a:extLst>
              <a:ext uri="{FF2B5EF4-FFF2-40B4-BE49-F238E27FC236}">
                <a16:creationId xmlns:a16="http://schemas.microsoft.com/office/drawing/2014/main" id="{04D67664-57D8-4C0A-A5DC-C2B337D8B334}"/>
              </a:ext>
            </a:extLst>
          </p:cNvPr>
          <p:cNvSpPr txBox="1"/>
          <p:nvPr/>
        </p:nvSpPr>
        <p:spPr>
          <a:xfrm>
            <a:off x="5757453" y="1628692"/>
            <a:ext cx="5204350" cy="3262432"/>
          </a:xfrm>
          <a:prstGeom prst="rect">
            <a:avLst/>
          </a:prstGeom>
          <a:solidFill>
            <a:schemeClr val="bg2">
              <a:lumMod val="25000"/>
              <a:alpha val="81000"/>
            </a:schemeClr>
          </a:solidFill>
        </p:spPr>
        <p:txBody>
          <a:bodyPr wrap="square" rtlCol="0">
            <a:spAutoFit/>
          </a:bodyPr>
          <a:lstStyle/>
          <a:p>
            <a:pPr algn="ctr"/>
            <a:r>
              <a:rPr lang="en-US" sz="2200" dirty="0">
                <a:solidFill>
                  <a:schemeClr val="bg1"/>
                </a:solidFill>
                <a:latin typeface="Calibri" panose="020F0502020204030204" pitchFamily="34" charset="0"/>
                <a:ea typeface="Segoe UI Black" panose="020B0A02040204020203" pitchFamily="34" charset="0"/>
                <a:cs typeface="Calibri" panose="020F0502020204030204" pitchFamily="34" charset="0"/>
              </a:rPr>
              <a:t>High-performing teams were more than</a:t>
            </a:r>
          </a:p>
          <a:p>
            <a:pPr algn="ctr"/>
            <a:endParaRPr lang="en-US" sz="2200" dirty="0">
              <a:latin typeface="Segoe UI Black" panose="020B0A02040204020203" pitchFamily="34" charset="0"/>
              <a:ea typeface="Segoe UI Black" panose="020B0A02040204020203" pitchFamily="34" charset="0"/>
            </a:endParaRPr>
          </a:p>
          <a:p>
            <a:pPr algn="ctr"/>
            <a:r>
              <a:rPr lang="en-US" sz="9600" dirty="0">
                <a:solidFill>
                  <a:schemeClr val="accent2">
                    <a:lumMod val="75000"/>
                  </a:schemeClr>
                </a:solidFill>
                <a:latin typeface="Segoe UI Black" panose="020B0A02040204020203" pitchFamily="34" charset="0"/>
                <a:ea typeface="Segoe UI Black" panose="020B0A02040204020203" pitchFamily="34" charset="0"/>
              </a:rPr>
              <a:t>twice</a:t>
            </a:r>
          </a:p>
          <a:p>
            <a:pPr algn="ctr"/>
            <a:r>
              <a:rPr lang="en-US" sz="2200" dirty="0">
                <a:solidFill>
                  <a:schemeClr val="bg1"/>
                </a:solidFill>
                <a:latin typeface="Calibri" panose="020F0502020204030204" pitchFamily="34" charset="0"/>
                <a:ea typeface="Segoe UI Black" panose="020B0A02040204020203" pitchFamily="34" charset="0"/>
                <a:cs typeface="Calibri" panose="020F0502020204030204" pitchFamily="34" charset="0"/>
              </a:rPr>
              <a:t>as likely to be achieve or exceed objectives like operating efficiency, customer satisfaction and organizational goals.</a:t>
            </a:r>
          </a:p>
        </p:txBody>
      </p:sp>
      <p:sp>
        <p:nvSpPr>
          <p:cNvPr id="10" name="Title 1">
            <a:extLst>
              <a:ext uri="{FF2B5EF4-FFF2-40B4-BE49-F238E27FC236}">
                <a16:creationId xmlns:a16="http://schemas.microsoft.com/office/drawing/2014/main" id="{A55745F3-118F-4C6C-AC46-9DE376C94948}"/>
              </a:ext>
            </a:extLst>
          </p:cNvPr>
          <p:cNvSpPr txBox="1">
            <a:spLocks/>
          </p:cNvSpPr>
          <p:nvPr/>
        </p:nvSpPr>
        <p:spPr>
          <a:xfrm>
            <a:off x="367187" y="566766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sz="2000" i="1" dirty="0">
                <a:latin typeface="Segoe UI Semibold" panose="020B0702040204020203" pitchFamily="34" charset="0"/>
                <a:cs typeface="Segoe UI Semibold" panose="020B0702040204020203" pitchFamily="34" charset="0"/>
              </a:rPr>
              <a:t>State of DevOps Report 2017: High Performing Teams</a:t>
            </a:r>
          </a:p>
        </p:txBody>
      </p:sp>
    </p:spTree>
    <p:extLst>
      <p:ext uri="{BB962C8B-B14F-4D97-AF65-F5344CB8AC3E}">
        <p14:creationId xmlns:p14="http://schemas.microsoft.com/office/powerpoint/2010/main" val="2793119590"/>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787971B-382A-4ED7-B999-400266C1AFE7}"/>
              </a:ext>
            </a:extLst>
          </p:cNvPr>
          <p:cNvSpPr>
            <a:spLocks noGrp="1"/>
          </p:cNvSpPr>
          <p:nvPr>
            <p:ph type="title"/>
          </p:nvPr>
        </p:nvSpPr>
        <p:spPr>
          <a:xfrm>
            <a:off x="525534" y="348403"/>
            <a:ext cx="7031539" cy="819592"/>
          </a:xfrm>
        </p:spPr>
        <p:txBody>
          <a:bodyPr>
            <a:normAutofit/>
          </a:bodyPr>
          <a:lstStyle/>
          <a:p>
            <a:r>
              <a:rPr lang="en-US" dirty="0">
                <a:solidFill>
                  <a:schemeClr val="bg1"/>
                </a:solidFill>
              </a:rPr>
              <a:t>Innovation with control</a:t>
            </a:r>
          </a:p>
        </p:txBody>
      </p:sp>
      <p:sp>
        <p:nvSpPr>
          <p:cNvPr id="2" name="Text Placeholder 1">
            <a:extLst>
              <a:ext uri="{FF2B5EF4-FFF2-40B4-BE49-F238E27FC236}">
                <a16:creationId xmlns:a16="http://schemas.microsoft.com/office/drawing/2014/main" id="{329A3629-BE19-49E8-B47C-5C6A0810BBBF}"/>
              </a:ext>
            </a:extLst>
          </p:cNvPr>
          <p:cNvSpPr>
            <a:spLocks noGrp="1"/>
          </p:cNvSpPr>
          <p:nvPr>
            <p:ph idx="1"/>
          </p:nvPr>
        </p:nvSpPr>
        <p:spPr>
          <a:xfrm>
            <a:off x="525534" y="1035901"/>
            <a:ext cx="11383049" cy="1090900"/>
          </a:xfrm>
        </p:spPr>
        <p:txBody>
          <a:bodyPr>
            <a:normAutofit/>
          </a:bodyPr>
          <a:lstStyle/>
          <a:p>
            <a:pPr marL="0" indent="0">
              <a:buNone/>
            </a:pPr>
            <a:r>
              <a:rPr lang="en-US" sz="2000" dirty="0">
                <a:solidFill>
                  <a:schemeClr val="bg1"/>
                </a:solidFill>
              </a:rPr>
              <a:t>Top performing DevOps companies spend more time innovating and less time “keeping the lights on”</a:t>
            </a:r>
          </a:p>
        </p:txBody>
      </p:sp>
      <p:pic>
        <p:nvPicPr>
          <p:cNvPr id="3" name="Picture 2">
            <a:extLst>
              <a:ext uri="{FF2B5EF4-FFF2-40B4-BE49-F238E27FC236}">
                <a16:creationId xmlns:a16="http://schemas.microsoft.com/office/drawing/2014/main" id="{EE6D9BE9-D355-4AC1-A4D7-585FCB5E75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43889" y="486"/>
            <a:ext cx="3964082" cy="1816735"/>
          </a:xfrm>
          <a:prstGeom prst="rect">
            <a:avLst/>
          </a:prstGeom>
        </p:spPr>
      </p:pic>
      <p:graphicFrame>
        <p:nvGraphicFramePr>
          <p:cNvPr id="7" name="Chart 6">
            <a:extLst>
              <a:ext uri="{FF2B5EF4-FFF2-40B4-BE49-F238E27FC236}">
                <a16:creationId xmlns:a16="http://schemas.microsoft.com/office/drawing/2014/main" id="{C6F2F4F3-C752-4D70-86D9-C30FC76F5453}"/>
              </a:ext>
            </a:extLst>
          </p:cNvPr>
          <p:cNvGraphicFramePr/>
          <p:nvPr>
            <p:extLst>
              <p:ext uri="{D42A27DB-BD31-4B8C-83A1-F6EECF244321}">
                <p14:modId xmlns:p14="http://schemas.microsoft.com/office/powerpoint/2010/main" val="3402071422"/>
              </p:ext>
            </p:extLst>
          </p:nvPr>
        </p:nvGraphicFramePr>
        <p:xfrm>
          <a:off x="1014689" y="1502491"/>
          <a:ext cx="9769934" cy="5125779"/>
        </p:xfrm>
        <a:graphic>
          <a:graphicData uri="http://schemas.openxmlformats.org/drawingml/2006/chart">
            <c:chart xmlns:c="http://schemas.openxmlformats.org/drawingml/2006/chart" xmlns:r="http://schemas.openxmlformats.org/officeDocument/2006/relationships" r:id="rId4"/>
          </a:graphicData>
        </a:graphic>
      </p:graphicFrame>
      <p:grpSp>
        <p:nvGrpSpPr>
          <p:cNvPr id="12" name="Group 11">
            <a:extLst>
              <a:ext uri="{FF2B5EF4-FFF2-40B4-BE49-F238E27FC236}">
                <a16:creationId xmlns:a16="http://schemas.microsoft.com/office/drawing/2014/main" id="{FF366917-C6D2-4232-ACA7-D1A9069EBE42}"/>
              </a:ext>
            </a:extLst>
          </p:cNvPr>
          <p:cNvGrpSpPr/>
          <p:nvPr/>
        </p:nvGrpSpPr>
        <p:grpSpPr>
          <a:xfrm>
            <a:off x="1989134" y="1833619"/>
            <a:ext cx="8517690" cy="3257561"/>
            <a:chOff x="6137556" y="1030061"/>
            <a:chExt cx="5297528" cy="3584528"/>
          </a:xfrm>
        </p:grpSpPr>
        <p:sp>
          <p:nvSpPr>
            <p:cNvPr id="8" name="Rectangle 7">
              <a:extLst>
                <a:ext uri="{FF2B5EF4-FFF2-40B4-BE49-F238E27FC236}">
                  <a16:creationId xmlns:a16="http://schemas.microsoft.com/office/drawing/2014/main" id="{E6F6C638-BB0A-4ACD-B4A8-B04F156495AE}"/>
                </a:ext>
              </a:extLst>
            </p:cNvPr>
            <p:cNvSpPr/>
            <p:nvPr/>
          </p:nvSpPr>
          <p:spPr bwMode="auto">
            <a:xfrm>
              <a:off x="6137556" y="1030061"/>
              <a:ext cx="391886" cy="2527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100" b="1" dirty="0">
                  <a:solidFill>
                    <a:schemeClr val="accent2">
                      <a:lumMod val="75000"/>
                    </a:schemeClr>
                  </a:solidFill>
                  <a:latin typeface="Segoe UI"/>
                  <a:ea typeface="Segoe UI" pitchFamily="34" charset="0"/>
                  <a:cs typeface="Segoe UI" pitchFamily="34" charset="0"/>
                </a:rPr>
                <a:t>50%</a:t>
              </a:r>
            </a:p>
          </p:txBody>
        </p:sp>
        <p:sp>
          <p:nvSpPr>
            <p:cNvPr id="23" name="Rectangle 22">
              <a:extLst>
                <a:ext uri="{FF2B5EF4-FFF2-40B4-BE49-F238E27FC236}">
                  <a16:creationId xmlns:a16="http://schemas.microsoft.com/office/drawing/2014/main" id="{518CC469-496A-4191-9BED-8BA655593DD9}"/>
                </a:ext>
              </a:extLst>
            </p:cNvPr>
            <p:cNvSpPr/>
            <p:nvPr/>
          </p:nvSpPr>
          <p:spPr bwMode="auto">
            <a:xfrm>
              <a:off x="6569801" y="2484268"/>
              <a:ext cx="391886" cy="2527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100" b="1" dirty="0">
                  <a:solidFill>
                    <a:schemeClr val="bg1"/>
                  </a:solidFill>
                  <a:latin typeface="Segoe UI"/>
                  <a:ea typeface="Segoe UI" pitchFamily="34" charset="0"/>
                  <a:cs typeface="Segoe UI" pitchFamily="34" charset="0"/>
                </a:rPr>
                <a:t>30%</a:t>
              </a:r>
            </a:p>
          </p:txBody>
        </p:sp>
        <p:sp>
          <p:nvSpPr>
            <p:cNvPr id="24" name="Rectangle 23">
              <a:extLst>
                <a:ext uri="{FF2B5EF4-FFF2-40B4-BE49-F238E27FC236}">
                  <a16:creationId xmlns:a16="http://schemas.microsoft.com/office/drawing/2014/main" id="{A86EF9A9-6B19-4F5F-AEFB-8BDFBA035B91}"/>
                </a:ext>
              </a:extLst>
            </p:cNvPr>
            <p:cNvSpPr/>
            <p:nvPr/>
          </p:nvSpPr>
          <p:spPr bwMode="auto">
            <a:xfrm>
              <a:off x="7255404" y="3268797"/>
              <a:ext cx="391886" cy="2527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100" b="1" dirty="0">
                  <a:solidFill>
                    <a:schemeClr val="accent2">
                      <a:lumMod val="75000"/>
                    </a:schemeClr>
                  </a:solidFill>
                  <a:latin typeface="Segoe UI"/>
                  <a:ea typeface="Segoe UI" pitchFamily="34" charset="0"/>
                  <a:cs typeface="Segoe UI" pitchFamily="34" charset="0"/>
                </a:rPr>
                <a:t>19.5%</a:t>
              </a:r>
            </a:p>
          </p:txBody>
        </p:sp>
        <p:sp>
          <p:nvSpPr>
            <p:cNvPr id="25" name="Rectangle 24">
              <a:extLst>
                <a:ext uri="{FF2B5EF4-FFF2-40B4-BE49-F238E27FC236}">
                  <a16:creationId xmlns:a16="http://schemas.microsoft.com/office/drawing/2014/main" id="{245722C5-2C60-4A9F-BF17-260E09301FE9}"/>
                </a:ext>
              </a:extLst>
            </p:cNvPr>
            <p:cNvSpPr/>
            <p:nvPr/>
          </p:nvSpPr>
          <p:spPr bwMode="auto">
            <a:xfrm>
              <a:off x="7702753" y="3205244"/>
              <a:ext cx="391886" cy="2527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100" b="1" dirty="0">
                  <a:solidFill>
                    <a:schemeClr val="bg1"/>
                  </a:solidFill>
                  <a:latin typeface="Segoe UI"/>
                  <a:ea typeface="Segoe UI" pitchFamily="34" charset="0"/>
                  <a:cs typeface="Segoe UI" pitchFamily="34" charset="0"/>
                </a:rPr>
                <a:t>20%</a:t>
              </a:r>
            </a:p>
          </p:txBody>
        </p:sp>
        <p:sp>
          <p:nvSpPr>
            <p:cNvPr id="26" name="Rectangle 25">
              <a:extLst>
                <a:ext uri="{FF2B5EF4-FFF2-40B4-BE49-F238E27FC236}">
                  <a16:creationId xmlns:a16="http://schemas.microsoft.com/office/drawing/2014/main" id="{40AE1F2A-040B-42EE-B785-26BACB67ABFC}"/>
                </a:ext>
              </a:extLst>
            </p:cNvPr>
            <p:cNvSpPr/>
            <p:nvPr/>
          </p:nvSpPr>
          <p:spPr bwMode="auto">
            <a:xfrm>
              <a:off x="8375203" y="4361798"/>
              <a:ext cx="391886" cy="2527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100" b="1" dirty="0">
                  <a:solidFill>
                    <a:schemeClr val="accent2">
                      <a:lumMod val="75000"/>
                    </a:schemeClr>
                  </a:solidFill>
                  <a:latin typeface="Segoe UI"/>
                  <a:ea typeface="Segoe UI" pitchFamily="34" charset="0"/>
                  <a:cs typeface="Segoe UI" pitchFamily="34" charset="0"/>
                </a:rPr>
                <a:t>5%</a:t>
              </a:r>
            </a:p>
          </p:txBody>
        </p:sp>
        <p:sp>
          <p:nvSpPr>
            <p:cNvPr id="27" name="Rectangle 26">
              <a:extLst>
                <a:ext uri="{FF2B5EF4-FFF2-40B4-BE49-F238E27FC236}">
                  <a16:creationId xmlns:a16="http://schemas.microsoft.com/office/drawing/2014/main" id="{99DA7219-88D9-4E59-9C12-3CAF77903F1C}"/>
                </a:ext>
              </a:extLst>
            </p:cNvPr>
            <p:cNvSpPr/>
            <p:nvPr/>
          </p:nvSpPr>
          <p:spPr bwMode="auto">
            <a:xfrm>
              <a:off x="8794859" y="3934896"/>
              <a:ext cx="391886" cy="2527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100" b="1" dirty="0">
                  <a:solidFill>
                    <a:schemeClr val="bg1"/>
                  </a:solidFill>
                  <a:latin typeface="Segoe UI"/>
                  <a:ea typeface="Segoe UI" pitchFamily="34" charset="0"/>
                  <a:cs typeface="Segoe UI" pitchFamily="34" charset="0"/>
                </a:rPr>
                <a:t>10%</a:t>
              </a:r>
            </a:p>
          </p:txBody>
        </p:sp>
        <p:sp>
          <p:nvSpPr>
            <p:cNvPr id="35" name="Rectangle 34">
              <a:extLst>
                <a:ext uri="{FF2B5EF4-FFF2-40B4-BE49-F238E27FC236}">
                  <a16:creationId xmlns:a16="http://schemas.microsoft.com/office/drawing/2014/main" id="{B5A33020-F87A-4C49-9D9E-345F203B6F27}"/>
                </a:ext>
              </a:extLst>
            </p:cNvPr>
            <p:cNvSpPr/>
            <p:nvPr/>
          </p:nvSpPr>
          <p:spPr bwMode="auto">
            <a:xfrm>
              <a:off x="9534801" y="3967512"/>
              <a:ext cx="391886" cy="2527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100" b="1" dirty="0">
                  <a:solidFill>
                    <a:schemeClr val="accent2">
                      <a:lumMod val="75000"/>
                    </a:schemeClr>
                  </a:solidFill>
                  <a:latin typeface="Segoe UI"/>
                  <a:ea typeface="Segoe UI" pitchFamily="34" charset="0"/>
                  <a:cs typeface="Segoe UI" pitchFamily="34" charset="0"/>
                </a:rPr>
                <a:t>10%</a:t>
              </a:r>
            </a:p>
          </p:txBody>
        </p:sp>
        <p:sp>
          <p:nvSpPr>
            <p:cNvPr id="36" name="Rectangle 35">
              <a:extLst>
                <a:ext uri="{FF2B5EF4-FFF2-40B4-BE49-F238E27FC236}">
                  <a16:creationId xmlns:a16="http://schemas.microsoft.com/office/drawing/2014/main" id="{32598824-7E86-40AF-B862-96C1E7529F47}"/>
                </a:ext>
              </a:extLst>
            </p:cNvPr>
            <p:cNvSpPr/>
            <p:nvPr/>
          </p:nvSpPr>
          <p:spPr bwMode="auto">
            <a:xfrm>
              <a:off x="9957004" y="3205244"/>
              <a:ext cx="391886" cy="2955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100" b="1" dirty="0">
                  <a:solidFill>
                    <a:schemeClr val="bg1"/>
                  </a:solidFill>
                  <a:latin typeface="Segoe UI"/>
                  <a:ea typeface="Segoe UI" pitchFamily="34" charset="0"/>
                  <a:cs typeface="Segoe UI" pitchFamily="34" charset="0"/>
                </a:rPr>
                <a:t>20%</a:t>
              </a:r>
            </a:p>
          </p:txBody>
        </p:sp>
        <p:sp>
          <p:nvSpPr>
            <p:cNvPr id="37" name="Rectangle 36">
              <a:extLst>
                <a:ext uri="{FF2B5EF4-FFF2-40B4-BE49-F238E27FC236}">
                  <a16:creationId xmlns:a16="http://schemas.microsoft.com/office/drawing/2014/main" id="{3861E364-B20B-4555-BCD1-E2A1AD4212F4}"/>
                </a:ext>
              </a:extLst>
            </p:cNvPr>
            <p:cNvSpPr/>
            <p:nvPr/>
          </p:nvSpPr>
          <p:spPr bwMode="auto">
            <a:xfrm>
              <a:off x="10651312" y="4339124"/>
              <a:ext cx="391886" cy="2527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100" b="1" dirty="0">
                  <a:solidFill>
                    <a:schemeClr val="accent2">
                      <a:lumMod val="75000"/>
                    </a:schemeClr>
                  </a:solidFill>
                  <a:latin typeface="Segoe UI"/>
                  <a:ea typeface="Segoe UI" pitchFamily="34" charset="0"/>
                  <a:cs typeface="Segoe UI" pitchFamily="34" charset="0"/>
                </a:rPr>
                <a:t>5%</a:t>
              </a:r>
            </a:p>
          </p:txBody>
        </p:sp>
        <p:sp>
          <p:nvSpPr>
            <p:cNvPr id="38" name="Rectangle 37">
              <a:extLst>
                <a:ext uri="{FF2B5EF4-FFF2-40B4-BE49-F238E27FC236}">
                  <a16:creationId xmlns:a16="http://schemas.microsoft.com/office/drawing/2014/main" id="{61CDA99C-66BF-4E7B-A623-7D33E54D14C6}"/>
                </a:ext>
              </a:extLst>
            </p:cNvPr>
            <p:cNvSpPr/>
            <p:nvPr/>
          </p:nvSpPr>
          <p:spPr bwMode="auto">
            <a:xfrm>
              <a:off x="11043198" y="3554193"/>
              <a:ext cx="391886" cy="2527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100" b="1" dirty="0">
                  <a:solidFill>
                    <a:schemeClr val="bg1"/>
                  </a:solidFill>
                  <a:latin typeface="Segoe UI"/>
                  <a:ea typeface="Segoe UI" pitchFamily="34" charset="0"/>
                  <a:cs typeface="Segoe UI" pitchFamily="34" charset="0"/>
                </a:rPr>
                <a:t>15%</a:t>
              </a:r>
            </a:p>
          </p:txBody>
        </p:sp>
      </p:grpSp>
      <p:grpSp>
        <p:nvGrpSpPr>
          <p:cNvPr id="10" name="Group 9">
            <a:extLst>
              <a:ext uri="{FF2B5EF4-FFF2-40B4-BE49-F238E27FC236}">
                <a16:creationId xmlns:a16="http://schemas.microsoft.com/office/drawing/2014/main" id="{4621C791-0C62-499F-8C37-CC31538FA261}"/>
              </a:ext>
            </a:extLst>
          </p:cNvPr>
          <p:cNvGrpSpPr/>
          <p:nvPr/>
        </p:nvGrpSpPr>
        <p:grpSpPr>
          <a:xfrm>
            <a:off x="9130467" y="2217049"/>
            <a:ext cx="145122" cy="425264"/>
            <a:chOff x="6061891" y="2729275"/>
            <a:chExt cx="145143" cy="425326"/>
          </a:xfrm>
        </p:grpSpPr>
        <p:sp>
          <p:nvSpPr>
            <p:cNvPr id="9" name="Rectangle 8">
              <a:extLst>
                <a:ext uri="{FF2B5EF4-FFF2-40B4-BE49-F238E27FC236}">
                  <a16:creationId xmlns:a16="http://schemas.microsoft.com/office/drawing/2014/main" id="{B4D5304D-5429-4596-B6FD-E9074E91DD32}"/>
                </a:ext>
              </a:extLst>
            </p:cNvPr>
            <p:cNvSpPr/>
            <p:nvPr/>
          </p:nvSpPr>
          <p:spPr bwMode="auto">
            <a:xfrm>
              <a:off x="6061891" y="2729275"/>
              <a:ext cx="145143" cy="145143"/>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135" tIns="146284" rIns="182854" bIns="146284" numCol="1" spcCol="0" rtlCol="0" fromWordArt="0" anchor="ctr" anchorCtr="0" forceAA="0" compatLnSpc="1">
              <a:prstTxWarp prst="textNoShape">
                <a:avLst/>
              </a:prstTxWarp>
              <a:noAutofit/>
            </a:bodyPr>
            <a:lstStyle/>
            <a:p>
              <a:pPr defTabSz="932293" fontAlgn="base">
                <a:spcBef>
                  <a:spcPct val="0"/>
                </a:spcBef>
                <a:spcAft>
                  <a:spcPct val="0"/>
                </a:spcAft>
              </a:pPr>
              <a:r>
                <a:rPr lang="en-US" sz="1600" dirty="0">
                  <a:solidFill>
                    <a:schemeClr val="bg1"/>
                  </a:solidFill>
                  <a:latin typeface="Segoe UI"/>
                  <a:ea typeface="Segoe UI" pitchFamily="34" charset="0"/>
                  <a:cs typeface="Segoe UI" pitchFamily="34" charset="0"/>
                </a:rPr>
                <a:t>Top Performers</a:t>
              </a:r>
            </a:p>
          </p:txBody>
        </p:sp>
        <p:sp>
          <p:nvSpPr>
            <p:cNvPr id="39" name="Rectangle 38">
              <a:extLst>
                <a:ext uri="{FF2B5EF4-FFF2-40B4-BE49-F238E27FC236}">
                  <a16:creationId xmlns:a16="http://schemas.microsoft.com/office/drawing/2014/main" id="{B1565409-46E7-49DC-B75F-953C7AEAE1A1}"/>
                </a:ext>
              </a:extLst>
            </p:cNvPr>
            <p:cNvSpPr/>
            <p:nvPr/>
          </p:nvSpPr>
          <p:spPr bwMode="auto">
            <a:xfrm>
              <a:off x="6061891" y="3009458"/>
              <a:ext cx="145143" cy="145143"/>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135" tIns="146284" rIns="182854" bIns="146284" numCol="1" spcCol="0" rtlCol="0" fromWordArt="0" anchor="ctr" anchorCtr="0" forceAA="0" compatLnSpc="1">
              <a:prstTxWarp prst="textNoShape">
                <a:avLst/>
              </a:prstTxWarp>
              <a:noAutofit/>
            </a:bodyPr>
            <a:lstStyle/>
            <a:p>
              <a:pPr defTabSz="932293" fontAlgn="base">
                <a:spcBef>
                  <a:spcPct val="0"/>
                </a:spcBef>
                <a:spcAft>
                  <a:spcPct val="0"/>
                </a:spcAft>
              </a:pPr>
              <a:r>
                <a:rPr lang="en-US" sz="1600" dirty="0">
                  <a:solidFill>
                    <a:schemeClr val="bg1"/>
                  </a:solidFill>
                  <a:latin typeface="Segoe UI"/>
                  <a:ea typeface="Segoe UI" pitchFamily="34" charset="0"/>
                  <a:cs typeface="Segoe UI" pitchFamily="34" charset="0"/>
                </a:rPr>
                <a:t>Low Performers</a:t>
              </a:r>
            </a:p>
          </p:txBody>
        </p:sp>
      </p:grpSp>
      <p:sp>
        <p:nvSpPr>
          <p:cNvPr id="40" name="Rectangle 39">
            <a:extLst>
              <a:ext uri="{FF2B5EF4-FFF2-40B4-BE49-F238E27FC236}">
                <a16:creationId xmlns:a16="http://schemas.microsoft.com/office/drawing/2014/main" id="{094DC6D4-70A5-41C3-9EE2-6CFA4CF738CD}"/>
              </a:ext>
            </a:extLst>
          </p:cNvPr>
          <p:cNvSpPr/>
          <p:nvPr/>
        </p:nvSpPr>
        <p:spPr bwMode="auto">
          <a:xfrm rot="16200000">
            <a:off x="-387527" y="2989202"/>
            <a:ext cx="2585877" cy="4716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spcBef>
                <a:spcPct val="0"/>
              </a:spcBef>
              <a:spcAft>
                <a:spcPct val="0"/>
              </a:spcAft>
            </a:pPr>
            <a:r>
              <a:rPr lang="en-US" sz="2000" b="1" spc="-49" dirty="0">
                <a:ln w="3175">
                  <a:noFill/>
                </a:ln>
                <a:solidFill>
                  <a:schemeClr val="bg2">
                    <a:lumMod val="90000"/>
                  </a:schemeClr>
                </a:solidFill>
                <a:latin typeface="Segoe UI Semibold"/>
                <a:cs typeface="Segoe UI Semilight" panose="020B0402040204020203" pitchFamily="34" charset="0"/>
              </a:rPr>
              <a:t>Time</a:t>
            </a:r>
          </a:p>
        </p:txBody>
      </p:sp>
      <p:sp>
        <p:nvSpPr>
          <p:cNvPr id="29" name="Title 1">
            <a:extLst>
              <a:ext uri="{FF2B5EF4-FFF2-40B4-BE49-F238E27FC236}">
                <a16:creationId xmlns:a16="http://schemas.microsoft.com/office/drawing/2014/main" id="{D6019F7B-AFB8-47A8-AE69-26A1E2FD9304}"/>
              </a:ext>
            </a:extLst>
          </p:cNvPr>
          <p:cNvSpPr txBox="1">
            <a:spLocks/>
          </p:cNvSpPr>
          <p:nvPr/>
        </p:nvSpPr>
        <p:spPr>
          <a:xfrm>
            <a:off x="367187" y="566766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sz="2000" i="1" dirty="0">
                <a:latin typeface="Segoe UI Semibold" panose="020B0702040204020203" pitchFamily="34" charset="0"/>
                <a:cs typeface="Segoe UI Semibold" panose="020B0702040204020203" pitchFamily="34" charset="0"/>
              </a:rPr>
              <a:t>State of DevOps Report 2018</a:t>
            </a:r>
          </a:p>
        </p:txBody>
      </p:sp>
    </p:spTree>
    <p:extLst>
      <p:ext uri="{BB962C8B-B14F-4D97-AF65-F5344CB8AC3E}">
        <p14:creationId xmlns:p14="http://schemas.microsoft.com/office/powerpoint/2010/main" val="3015764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9710" y="110048"/>
            <a:ext cx="10515600" cy="1325563"/>
          </a:xfrm>
        </p:spPr>
        <p:txBody>
          <a:bodyPr/>
          <a:lstStyle/>
          <a:p>
            <a:r>
              <a:rPr lang="en-US" sz="5397" dirty="0"/>
              <a:t>DevOps </a:t>
            </a:r>
            <a:r>
              <a:rPr lang="en-US" sz="5397" b="1" dirty="0">
                <a:latin typeface="+mn-lt"/>
              </a:rPr>
              <a:t>Habits</a:t>
            </a:r>
            <a:r>
              <a:rPr lang="en-US" sz="5397" dirty="0"/>
              <a:t> and </a:t>
            </a:r>
            <a:r>
              <a:rPr lang="en-US" sz="5397" b="1" dirty="0">
                <a:latin typeface="+mn-lt"/>
              </a:rPr>
              <a:t>Practices</a:t>
            </a:r>
            <a:endParaRPr lang="de-DE" sz="5397" b="1" dirty="0">
              <a:latin typeface="+mn-lt"/>
            </a:endParaRPr>
          </a:p>
        </p:txBody>
      </p:sp>
      <p:sp>
        <p:nvSpPr>
          <p:cNvPr id="51" name="Rectangle 50"/>
          <p:cNvSpPr/>
          <p:nvPr/>
        </p:nvSpPr>
        <p:spPr>
          <a:xfrm flipH="1">
            <a:off x="1885896" y="5563383"/>
            <a:ext cx="2206650" cy="302617"/>
          </a:xfrm>
          <a:prstGeom prst="rect">
            <a:avLst/>
          </a:prstGeom>
        </p:spPr>
        <p:txBody>
          <a:bodyPr wrap="square">
            <a:spAutoFit/>
          </a:bodyPr>
          <a:lstStyle/>
          <a:p>
            <a:pPr defTabSz="895500">
              <a:lnSpc>
                <a:spcPct val="130000"/>
              </a:lnSpc>
              <a:defRPr/>
            </a:pPr>
            <a:endParaRPr lang="en-US" sz="1175" kern="0" dirty="0">
              <a:solidFill>
                <a:srgbClr val="FFFFFF"/>
              </a:solidFill>
              <a:latin typeface="Segoe UI"/>
              <a:ea typeface="Calibri" panose="020F0502020204030204" pitchFamily="34" charset="0"/>
              <a:cs typeface="Arial" panose="020B0604020202020204" pitchFamily="34" charset="0"/>
            </a:endParaRPr>
          </a:p>
        </p:txBody>
      </p:sp>
      <p:grpSp>
        <p:nvGrpSpPr>
          <p:cNvPr id="3" name="Group 2"/>
          <p:cNvGrpSpPr/>
          <p:nvPr/>
        </p:nvGrpSpPr>
        <p:grpSpPr>
          <a:xfrm>
            <a:off x="159721" y="1327886"/>
            <a:ext cx="2206650" cy="3331662"/>
            <a:chOff x="159804" y="1326791"/>
            <a:chExt cx="2207799" cy="3333397"/>
          </a:xfrm>
        </p:grpSpPr>
        <p:grpSp>
          <p:nvGrpSpPr>
            <p:cNvPr id="47" name="Group 46"/>
            <p:cNvGrpSpPr/>
            <p:nvPr/>
          </p:nvGrpSpPr>
          <p:grpSpPr>
            <a:xfrm>
              <a:off x="159804" y="1326791"/>
              <a:ext cx="2207799" cy="2174921"/>
              <a:chOff x="361913" y="1409851"/>
              <a:chExt cx="2253455" cy="2219897"/>
            </a:xfrm>
          </p:grpSpPr>
          <p:cxnSp>
            <p:nvCxnSpPr>
              <p:cNvPr id="48" name="Straight Connector 47"/>
              <p:cNvCxnSpPr/>
              <p:nvPr/>
            </p:nvCxnSpPr>
            <p:spPr>
              <a:xfrm flipV="1">
                <a:off x="1153218" y="2725761"/>
                <a:ext cx="0" cy="903987"/>
              </a:xfrm>
              <a:prstGeom prst="line">
                <a:avLst/>
              </a:prstGeom>
              <a:noFill/>
              <a:ln w="6350" cap="flat" cmpd="sng" algn="ctr">
                <a:solidFill>
                  <a:schemeClr val="accent2">
                    <a:lumMod val="75000"/>
                  </a:schemeClr>
                </a:solidFill>
                <a:prstDash val="solid"/>
                <a:miter lim="800000"/>
              </a:ln>
              <a:effectLst/>
            </p:spPr>
          </p:cxnSp>
          <p:cxnSp>
            <p:nvCxnSpPr>
              <p:cNvPr id="49" name="Straight Connector 48"/>
              <p:cNvCxnSpPr/>
              <p:nvPr/>
            </p:nvCxnSpPr>
            <p:spPr>
              <a:xfrm>
                <a:off x="361913" y="2725761"/>
                <a:ext cx="1728313" cy="0"/>
              </a:xfrm>
              <a:prstGeom prst="line">
                <a:avLst/>
              </a:prstGeom>
              <a:noFill/>
              <a:ln w="6350" cap="flat" cmpd="sng" algn="ctr">
                <a:solidFill>
                  <a:schemeClr val="accent2">
                    <a:lumMod val="75000"/>
                  </a:schemeClr>
                </a:solidFill>
                <a:prstDash val="solid"/>
                <a:miter lim="800000"/>
              </a:ln>
              <a:effectLst/>
            </p:spPr>
          </p:cxnSp>
          <p:sp>
            <p:nvSpPr>
              <p:cNvPr id="50" name="Rectangle 49"/>
              <p:cNvSpPr/>
              <p:nvPr/>
            </p:nvSpPr>
            <p:spPr>
              <a:xfrm flipH="1">
                <a:off x="361913" y="1409851"/>
                <a:ext cx="2253455" cy="1283428"/>
              </a:xfrm>
              <a:prstGeom prst="rect">
                <a:avLst/>
              </a:prstGeom>
            </p:spPr>
            <p:txBody>
              <a:bodyPr wrap="square">
                <a:spAutoFit/>
              </a:bodyPr>
              <a:lstStyle/>
              <a:p>
                <a:pPr defTabSz="895500">
                  <a:lnSpc>
                    <a:spcPct val="150000"/>
                  </a:lnSpc>
                  <a:defRPr/>
                </a:pPr>
                <a:r>
                  <a:rPr lang="de-DE" sz="980" b="1" kern="0" spc="196" dirty="0">
                    <a:solidFill>
                      <a:schemeClr val="accent2">
                        <a:lumMod val="75000"/>
                      </a:schemeClr>
                    </a:solidFill>
                    <a:latin typeface="Segoe UI"/>
                    <a:cs typeface="Arial" pitchFamily="34" charset="0"/>
                  </a:rPr>
                  <a:t>PRACTICES</a:t>
                </a:r>
                <a:endParaRPr lang="en-US" sz="1175" kern="0" dirty="0">
                  <a:solidFill>
                    <a:schemeClr val="accent2">
                      <a:lumMod val="75000"/>
                    </a:schemeClr>
                  </a:solidFill>
                  <a:latin typeface="Segoe UI"/>
                  <a:ea typeface="Calibri" panose="020F0502020204030204" pitchFamily="34" charset="0"/>
                  <a:cs typeface="Arial" panose="020B0604020202020204" pitchFamily="34" charset="0"/>
                </a:endParaRPr>
              </a:p>
              <a:p>
                <a:pPr defTabSz="895500">
                  <a:lnSpc>
                    <a:spcPct val="130000"/>
                  </a:lnSpc>
                  <a:defRPr/>
                </a:pPr>
                <a:r>
                  <a:rPr lang="en-US" sz="1175" kern="0" dirty="0">
                    <a:solidFill>
                      <a:schemeClr val="bg1"/>
                    </a:solidFill>
                    <a:latin typeface="Segoe UI"/>
                    <a:ea typeface="Calibri" panose="020F0502020204030204" pitchFamily="34" charset="0"/>
                    <a:cs typeface="Arial" panose="020B0604020202020204" pitchFamily="34" charset="0"/>
                  </a:rPr>
                  <a:t>Automated Testing</a:t>
                </a:r>
              </a:p>
              <a:p>
                <a:pPr defTabSz="895500">
                  <a:lnSpc>
                    <a:spcPct val="130000"/>
                  </a:lnSpc>
                  <a:defRPr/>
                </a:pPr>
                <a:r>
                  <a:rPr lang="en-US" sz="1175" kern="0" dirty="0">
                    <a:solidFill>
                      <a:schemeClr val="bg1"/>
                    </a:solidFill>
                    <a:latin typeface="Segoe UI"/>
                    <a:ea typeface="Calibri" panose="020F0502020204030204" pitchFamily="34" charset="0"/>
                    <a:cs typeface="Arial" panose="020B0604020202020204" pitchFamily="34" charset="0"/>
                  </a:rPr>
                  <a:t>Continuous Integration</a:t>
                </a:r>
              </a:p>
              <a:p>
                <a:pPr defTabSz="895500">
                  <a:lnSpc>
                    <a:spcPct val="130000"/>
                  </a:lnSpc>
                  <a:defRPr/>
                </a:pPr>
                <a:r>
                  <a:rPr lang="en-US" sz="1175" kern="0" dirty="0">
                    <a:solidFill>
                      <a:schemeClr val="bg1"/>
                    </a:solidFill>
                    <a:latin typeface="Segoe UI"/>
                    <a:ea typeface="Calibri" panose="020F0502020204030204" pitchFamily="34" charset="0"/>
                    <a:cs typeface="Arial" panose="020B0604020202020204" pitchFamily="34" charset="0"/>
                  </a:rPr>
                  <a:t>Continuous Deployment</a:t>
                </a:r>
              </a:p>
              <a:p>
                <a:pPr defTabSz="895500">
                  <a:lnSpc>
                    <a:spcPct val="130000"/>
                  </a:lnSpc>
                  <a:defRPr/>
                </a:pPr>
                <a:r>
                  <a:rPr lang="en-US" sz="1175" kern="0" dirty="0">
                    <a:solidFill>
                      <a:schemeClr val="bg1"/>
                    </a:solidFill>
                    <a:latin typeface="Segoe UI"/>
                    <a:ea typeface="Calibri" panose="020F0502020204030204" pitchFamily="34" charset="0"/>
                    <a:cs typeface="Arial" panose="020B0604020202020204" pitchFamily="34" charset="0"/>
                  </a:rPr>
                  <a:t>Release Management</a:t>
                </a:r>
              </a:p>
            </p:txBody>
          </p:sp>
        </p:grpSp>
        <p:sp>
          <p:nvSpPr>
            <p:cNvPr id="76" name="Oval 75"/>
            <p:cNvSpPr/>
            <p:nvPr/>
          </p:nvSpPr>
          <p:spPr>
            <a:xfrm>
              <a:off x="244178" y="3249363"/>
              <a:ext cx="1410825" cy="1410825"/>
            </a:xfrm>
            <a:prstGeom prst="ellipse">
              <a:avLst/>
            </a:prstGeom>
            <a:solidFill>
              <a:schemeClr val="accent2">
                <a:lumMod val="75000"/>
              </a:schemeClr>
            </a:solidFill>
            <a:ln w="10795" cap="flat" cmpd="sng" algn="ctr">
              <a:noFill/>
              <a:prstDash val="solid"/>
            </a:ln>
            <a:effectLst>
              <a:outerShdw blurRad="50800" dist="38100" dir="2700000" algn="tl" rotWithShape="0">
                <a:prstClr val="black">
                  <a:alpha val="40000"/>
                </a:prstClr>
              </a:outerShdw>
            </a:effectLst>
          </p:spPr>
          <p:txBody>
            <a:bodyPr rtlCol="0" anchor="ctr"/>
            <a:lstStyle/>
            <a:p>
              <a:pPr algn="ctr" defTabSz="895500">
                <a:defRPr/>
              </a:pPr>
              <a:endParaRPr lang="en-US" sz="1763" kern="0">
                <a:solidFill>
                  <a:srgbClr val="FFFFFF"/>
                </a:solidFill>
                <a:latin typeface="Segoe UI"/>
              </a:endParaRPr>
            </a:p>
          </p:txBody>
        </p:sp>
      </p:grpSp>
      <p:sp>
        <p:nvSpPr>
          <p:cNvPr id="77" name="TextBox 76"/>
          <p:cNvSpPr txBox="1"/>
          <p:nvPr/>
        </p:nvSpPr>
        <p:spPr>
          <a:xfrm>
            <a:off x="105302" y="3304919"/>
            <a:ext cx="1687590" cy="1321836"/>
          </a:xfrm>
          <a:prstGeom prst="rect">
            <a:avLst/>
          </a:prstGeom>
        </p:spPr>
        <p:txBody>
          <a:bodyPr wrap="square" rtlCol="0" anchor="ctr">
            <a:noAutofit/>
          </a:bodyPr>
          <a:lstStyle/>
          <a:p>
            <a:pPr algn="ctr" defTabSz="895500">
              <a:lnSpc>
                <a:spcPct val="120000"/>
              </a:lnSpc>
              <a:defRPr/>
            </a:pPr>
            <a:r>
              <a:rPr lang="en-US" sz="1175" b="1" i="1" kern="800" dirty="0">
                <a:solidFill>
                  <a:srgbClr val="FFFFFF"/>
                </a:solidFill>
                <a:latin typeface="Segoe UI"/>
              </a:rPr>
              <a:t>FLOW OF</a:t>
            </a:r>
            <a:br>
              <a:rPr lang="en-US" sz="1175" b="1" i="1" kern="800" dirty="0">
                <a:solidFill>
                  <a:srgbClr val="FFFFFF"/>
                </a:solidFill>
                <a:latin typeface="Segoe UI"/>
              </a:rPr>
            </a:br>
            <a:r>
              <a:rPr lang="en-US" sz="1175" b="1" i="1" kern="800" dirty="0">
                <a:solidFill>
                  <a:srgbClr val="FFFFFF"/>
                </a:solidFill>
                <a:latin typeface="Segoe UI"/>
              </a:rPr>
              <a:t>CUSTOMER VALUE</a:t>
            </a:r>
            <a:br>
              <a:rPr lang="en-US" sz="1175" b="1" i="1" kern="800" dirty="0">
                <a:solidFill>
                  <a:srgbClr val="FFFFFF"/>
                </a:solidFill>
                <a:latin typeface="Segoe UI"/>
              </a:rPr>
            </a:br>
            <a:endParaRPr lang="en-US" sz="1175" b="1" i="1" kern="800" dirty="0">
              <a:solidFill>
                <a:srgbClr val="FFFFFF"/>
              </a:solidFill>
              <a:latin typeface="Segoe UI"/>
            </a:endParaRPr>
          </a:p>
        </p:txBody>
      </p:sp>
      <p:grpSp>
        <p:nvGrpSpPr>
          <p:cNvPr id="4" name="Group 3"/>
          <p:cNvGrpSpPr/>
          <p:nvPr/>
        </p:nvGrpSpPr>
        <p:grpSpPr>
          <a:xfrm>
            <a:off x="1930187" y="3240616"/>
            <a:ext cx="2206650" cy="3047723"/>
            <a:chOff x="1931192" y="3240518"/>
            <a:chExt cx="2207799" cy="3049310"/>
          </a:xfrm>
        </p:grpSpPr>
        <p:grpSp>
          <p:nvGrpSpPr>
            <p:cNvPr id="72" name="Group 71"/>
            <p:cNvGrpSpPr/>
            <p:nvPr/>
          </p:nvGrpSpPr>
          <p:grpSpPr>
            <a:xfrm>
              <a:off x="1931192" y="4341208"/>
              <a:ext cx="2207799" cy="1948620"/>
              <a:chOff x="2169932" y="4486604"/>
              <a:chExt cx="2253455" cy="1988916"/>
            </a:xfrm>
          </p:grpSpPr>
          <p:cxnSp>
            <p:nvCxnSpPr>
              <p:cNvPr id="73" name="Straight Connector 72"/>
              <p:cNvCxnSpPr/>
              <p:nvPr/>
            </p:nvCxnSpPr>
            <p:spPr>
              <a:xfrm>
                <a:off x="2961237" y="4486604"/>
                <a:ext cx="0" cy="903987"/>
              </a:xfrm>
              <a:prstGeom prst="line">
                <a:avLst/>
              </a:prstGeom>
              <a:noFill/>
              <a:ln w="6350" cap="flat" cmpd="sng" algn="ctr">
                <a:solidFill>
                  <a:schemeClr val="accent2">
                    <a:lumMod val="75000"/>
                  </a:schemeClr>
                </a:solidFill>
                <a:prstDash val="solid"/>
                <a:miter lim="800000"/>
              </a:ln>
              <a:effectLst/>
            </p:spPr>
          </p:cxnSp>
          <p:cxnSp>
            <p:nvCxnSpPr>
              <p:cNvPr id="74" name="Straight Connector 73"/>
              <p:cNvCxnSpPr/>
              <p:nvPr/>
            </p:nvCxnSpPr>
            <p:spPr>
              <a:xfrm>
                <a:off x="2169932" y="5390591"/>
                <a:ext cx="1684304" cy="0"/>
              </a:xfrm>
              <a:prstGeom prst="line">
                <a:avLst/>
              </a:prstGeom>
              <a:noFill/>
              <a:ln w="6350" cap="flat" cmpd="sng" algn="ctr">
                <a:solidFill>
                  <a:schemeClr val="accent2">
                    <a:lumMod val="75000"/>
                  </a:schemeClr>
                </a:solidFill>
                <a:prstDash val="solid"/>
                <a:miter lim="800000"/>
              </a:ln>
              <a:effectLst/>
            </p:spPr>
          </p:cxnSp>
          <p:sp>
            <p:nvSpPr>
              <p:cNvPr id="75" name="Rectangle 74"/>
              <p:cNvSpPr/>
              <p:nvPr/>
            </p:nvSpPr>
            <p:spPr>
              <a:xfrm flipH="1">
                <a:off x="2169932" y="5432157"/>
                <a:ext cx="2253455" cy="1043363"/>
              </a:xfrm>
              <a:prstGeom prst="rect">
                <a:avLst/>
              </a:prstGeom>
            </p:spPr>
            <p:txBody>
              <a:bodyPr wrap="square">
                <a:spAutoFit/>
              </a:bodyPr>
              <a:lstStyle/>
              <a:p>
                <a:pPr defTabSz="895500">
                  <a:lnSpc>
                    <a:spcPct val="150000"/>
                  </a:lnSpc>
                  <a:defRPr/>
                </a:pPr>
                <a:r>
                  <a:rPr lang="de-DE" sz="980" b="1" kern="0" spc="196" dirty="0">
                    <a:solidFill>
                      <a:schemeClr val="accent2">
                        <a:lumMod val="75000"/>
                      </a:schemeClr>
                    </a:solidFill>
                    <a:latin typeface="Segoe UI"/>
                    <a:cs typeface="Arial" pitchFamily="34" charset="0"/>
                  </a:rPr>
                  <a:t>PRACTICES</a:t>
                </a:r>
                <a:endParaRPr lang="en-US" sz="1175" kern="0" dirty="0">
                  <a:solidFill>
                    <a:schemeClr val="accent2">
                      <a:lumMod val="75000"/>
                    </a:schemeClr>
                  </a:solidFill>
                  <a:latin typeface="Segoe UI"/>
                  <a:ea typeface="Calibri" panose="020F0502020204030204" pitchFamily="34" charset="0"/>
                  <a:cs typeface="Arial" panose="020B0604020202020204" pitchFamily="34" charset="0"/>
                </a:endParaRPr>
              </a:p>
              <a:p>
                <a:pPr defTabSz="895500">
                  <a:lnSpc>
                    <a:spcPct val="130000"/>
                  </a:lnSpc>
                  <a:defRPr/>
                </a:pPr>
                <a:r>
                  <a:rPr lang="en-US" sz="1175" kern="0" dirty="0">
                    <a:solidFill>
                      <a:schemeClr val="bg1"/>
                    </a:solidFill>
                    <a:latin typeface="Segoe UI"/>
                    <a:ea typeface="Calibri" panose="020F0502020204030204" pitchFamily="34" charset="0"/>
                    <a:cs typeface="Arial" panose="020B0604020202020204" pitchFamily="34" charset="0"/>
                  </a:rPr>
                  <a:t>Scaling Agile</a:t>
                </a:r>
              </a:p>
              <a:p>
                <a:pPr defTabSz="895500">
                  <a:lnSpc>
                    <a:spcPct val="130000"/>
                  </a:lnSpc>
                  <a:defRPr/>
                </a:pPr>
                <a:r>
                  <a:rPr lang="en-US" sz="1175" kern="0" dirty="0">
                    <a:solidFill>
                      <a:schemeClr val="bg1"/>
                    </a:solidFill>
                    <a:latin typeface="Segoe UI"/>
                    <a:ea typeface="Calibri" panose="020F0502020204030204" pitchFamily="34" charset="0"/>
                    <a:cs typeface="Arial" panose="020B0604020202020204" pitchFamily="34" charset="0"/>
                  </a:rPr>
                  <a:t>Self-managing teams</a:t>
                </a:r>
              </a:p>
              <a:p>
                <a:pPr defTabSz="895500">
                  <a:lnSpc>
                    <a:spcPct val="130000"/>
                  </a:lnSpc>
                  <a:defRPr/>
                </a:pPr>
                <a:r>
                  <a:rPr lang="en-US" sz="1175" kern="0" dirty="0">
                    <a:solidFill>
                      <a:schemeClr val="bg1"/>
                    </a:solidFill>
                    <a:latin typeface="Segoe UI"/>
                    <a:ea typeface="Calibri" panose="020F0502020204030204" pitchFamily="34" charset="0"/>
                    <a:cs typeface="Arial" panose="020B0604020202020204" pitchFamily="34" charset="0"/>
                  </a:rPr>
                  <a:t>Feature crews</a:t>
                </a:r>
              </a:p>
            </p:txBody>
          </p:sp>
        </p:grpSp>
        <p:sp>
          <p:nvSpPr>
            <p:cNvPr id="78" name="Oval 77"/>
            <p:cNvSpPr/>
            <p:nvPr/>
          </p:nvSpPr>
          <p:spPr>
            <a:xfrm>
              <a:off x="2008675" y="3240518"/>
              <a:ext cx="1410825" cy="1410825"/>
            </a:xfrm>
            <a:prstGeom prst="ellipse">
              <a:avLst/>
            </a:prstGeom>
            <a:solidFill>
              <a:schemeClr val="accent2">
                <a:lumMod val="75000"/>
              </a:schemeClr>
            </a:solidFill>
            <a:ln w="10795" cap="flat" cmpd="sng" algn="ctr">
              <a:noFill/>
              <a:prstDash val="solid"/>
            </a:ln>
            <a:effectLst>
              <a:outerShdw blurRad="50800" dist="38100" dir="2700000" algn="tl" rotWithShape="0">
                <a:prstClr val="black">
                  <a:alpha val="40000"/>
                </a:prstClr>
              </a:outerShdw>
            </a:effectLst>
          </p:spPr>
          <p:txBody>
            <a:bodyPr rtlCol="0" anchor="ctr"/>
            <a:lstStyle/>
            <a:p>
              <a:pPr algn="ctr" defTabSz="895500">
                <a:defRPr/>
              </a:pPr>
              <a:endParaRPr lang="en-US" sz="1763" kern="0">
                <a:solidFill>
                  <a:srgbClr val="FFFFFF"/>
                </a:solidFill>
                <a:latin typeface="Segoe UI"/>
              </a:endParaRPr>
            </a:p>
          </p:txBody>
        </p:sp>
      </p:grpSp>
      <p:sp>
        <p:nvSpPr>
          <p:cNvPr id="79" name="TextBox 78"/>
          <p:cNvSpPr txBox="1"/>
          <p:nvPr/>
        </p:nvSpPr>
        <p:spPr>
          <a:xfrm>
            <a:off x="1517221" y="3205404"/>
            <a:ext cx="2403888" cy="1321836"/>
          </a:xfrm>
          <a:prstGeom prst="rect">
            <a:avLst/>
          </a:prstGeom>
        </p:spPr>
        <p:txBody>
          <a:bodyPr wrap="square" rtlCol="0" anchor="ctr">
            <a:noAutofit/>
          </a:bodyPr>
          <a:lstStyle/>
          <a:p>
            <a:pPr algn="ctr" defTabSz="895500">
              <a:lnSpc>
                <a:spcPct val="120000"/>
              </a:lnSpc>
              <a:defRPr/>
            </a:pPr>
            <a:r>
              <a:rPr lang="en-US" sz="1175" b="1" i="1" kern="0" dirty="0">
                <a:solidFill>
                  <a:srgbClr val="FFFFFF"/>
                </a:solidFill>
                <a:latin typeface="Segoe UI"/>
              </a:rPr>
              <a:t>TEAM</a:t>
            </a:r>
            <a:br>
              <a:rPr lang="en-US" sz="1175" b="1" i="1" kern="0" dirty="0">
                <a:solidFill>
                  <a:srgbClr val="FFFFFF"/>
                </a:solidFill>
                <a:latin typeface="Segoe UI"/>
              </a:rPr>
            </a:br>
            <a:r>
              <a:rPr lang="en-US" sz="1175" b="1" i="1" kern="0" dirty="0">
                <a:solidFill>
                  <a:srgbClr val="FFFFFF"/>
                </a:solidFill>
                <a:latin typeface="Segoe UI"/>
              </a:rPr>
              <a:t>AUTONOMY</a:t>
            </a:r>
            <a:br>
              <a:rPr lang="en-US" sz="1175" b="1" i="1" kern="0" dirty="0">
                <a:solidFill>
                  <a:srgbClr val="FFFFFF"/>
                </a:solidFill>
                <a:latin typeface="Segoe UI"/>
              </a:rPr>
            </a:br>
            <a:r>
              <a:rPr lang="en-US" sz="1175" b="1" i="1" kern="0" dirty="0">
                <a:solidFill>
                  <a:srgbClr val="FFFFFF"/>
                </a:solidFill>
                <a:latin typeface="Segoe UI"/>
              </a:rPr>
              <a:t>&amp; ENTERPRISE</a:t>
            </a:r>
            <a:br>
              <a:rPr lang="en-US" sz="1175" b="1" i="1" kern="0" dirty="0">
                <a:solidFill>
                  <a:srgbClr val="FFFFFF"/>
                </a:solidFill>
                <a:latin typeface="Segoe UI"/>
              </a:rPr>
            </a:br>
            <a:r>
              <a:rPr lang="en-US" sz="1175" b="1" i="1" kern="0" dirty="0">
                <a:solidFill>
                  <a:srgbClr val="FFFFFF"/>
                </a:solidFill>
                <a:latin typeface="Segoe UI"/>
              </a:rPr>
              <a:t>ALIGNMENT</a:t>
            </a:r>
            <a:endParaRPr lang="en-US" sz="1175" b="1" i="1" kern="800" dirty="0">
              <a:solidFill>
                <a:srgbClr val="FFFFFF"/>
              </a:solidFill>
              <a:latin typeface="Bodoni MT"/>
            </a:endParaRPr>
          </a:p>
        </p:txBody>
      </p:sp>
      <p:grpSp>
        <p:nvGrpSpPr>
          <p:cNvPr id="5" name="Group 4"/>
          <p:cNvGrpSpPr/>
          <p:nvPr/>
        </p:nvGrpSpPr>
        <p:grpSpPr>
          <a:xfrm>
            <a:off x="3631252" y="1616860"/>
            <a:ext cx="2206650" cy="3042708"/>
            <a:chOff x="3633143" y="1615916"/>
            <a:chExt cx="2207799" cy="3044293"/>
          </a:xfrm>
        </p:grpSpPr>
        <p:grpSp>
          <p:nvGrpSpPr>
            <p:cNvPr id="52" name="Group 51"/>
            <p:cNvGrpSpPr/>
            <p:nvPr/>
          </p:nvGrpSpPr>
          <p:grpSpPr>
            <a:xfrm>
              <a:off x="3633143" y="1615916"/>
              <a:ext cx="2207799" cy="2200485"/>
              <a:chOff x="3907078" y="1704954"/>
              <a:chExt cx="2253455" cy="2245990"/>
            </a:xfrm>
          </p:grpSpPr>
          <p:cxnSp>
            <p:nvCxnSpPr>
              <p:cNvPr id="53" name="Straight Connector 52"/>
              <p:cNvCxnSpPr/>
              <p:nvPr/>
            </p:nvCxnSpPr>
            <p:spPr>
              <a:xfrm flipV="1">
                <a:off x="4743490" y="3046957"/>
                <a:ext cx="0" cy="903987"/>
              </a:xfrm>
              <a:prstGeom prst="line">
                <a:avLst/>
              </a:prstGeom>
              <a:noFill/>
              <a:ln w="6350" cap="flat" cmpd="sng" algn="ctr">
                <a:solidFill>
                  <a:schemeClr val="accent2">
                    <a:lumMod val="75000"/>
                  </a:schemeClr>
                </a:solidFill>
                <a:prstDash val="solid"/>
                <a:miter lim="800000"/>
              </a:ln>
              <a:effectLst/>
            </p:spPr>
          </p:cxnSp>
          <p:cxnSp>
            <p:nvCxnSpPr>
              <p:cNvPr id="54" name="Straight Connector 53"/>
              <p:cNvCxnSpPr/>
              <p:nvPr/>
            </p:nvCxnSpPr>
            <p:spPr>
              <a:xfrm>
                <a:off x="3952185" y="3046957"/>
                <a:ext cx="1983517" cy="0"/>
              </a:xfrm>
              <a:prstGeom prst="line">
                <a:avLst/>
              </a:prstGeom>
              <a:noFill/>
              <a:ln w="6350" cap="flat" cmpd="sng" algn="ctr">
                <a:solidFill>
                  <a:schemeClr val="accent2">
                    <a:lumMod val="75000"/>
                  </a:schemeClr>
                </a:solidFill>
                <a:prstDash val="solid"/>
                <a:miter lim="800000"/>
              </a:ln>
              <a:effectLst/>
            </p:spPr>
          </p:cxnSp>
          <p:sp>
            <p:nvSpPr>
              <p:cNvPr id="55" name="Rectangle 54"/>
              <p:cNvSpPr/>
              <p:nvPr/>
            </p:nvSpPr>
            <p:spPr>
              <a:xfrm flipH="1">
                <a:off x="3907078" y="1704954"/>
                <a:ext cx="2253455" cy="1292662"/>
              </a:xfrm>
              <a:prstGeom prst="rect">
                <a:avLst/>
              </a:prstGeom>
            </p:spPr>
            <p:txBody>
              <a:bodyPr wrap="square">
                <a:spAutoFit/>
              </a:bodyPr>
              <a:lstStyle/>
              <a:p>
                <a:pPr defTabSz="895500">
                  <a:lnSpc>
                    <a:spcPct val="150000"/>
                  </a:lnSpc>
                  <a:defRPr/>
                </a:pPr>
                <a:r>
                  <a:rPr lang="de-DE" sz="980" b="1" kern="0" spc="196" dirty="0">
                    <a:solidFill>
                      <a:schemeClr val="accent2">
                        <a:lumMod val="75000"/>
                      </a:schemeClr>
                    </a:solidFill>
                    <a:latin typeface="Segoe UI"/>
                    <a:cs typeface="Arial" pitchFamily="34" charset="0"/>
                  </a:rPr>
                  <a:t>PRACTICES</a:t>
                </a:r>
                <a:endParaRPr lang="en-US" sz="1175" kern="0" dirty="0">
                  <a:solidFill>
                    <a:schemeClr val="accent2">
                      <a:lumMod val="75000"/>
                    </a:schemeClr>
                  </a:solidFill>
                  <a:latin typeface="Segoe UI"/>
                  <a:ea typeface="Calibri" panose="020F0502020204030204" pitchFamily="34" charset="0"/>
                  <a:cs typeface="Arial" panose="020B0604020202020204" pitchFamily="34" charset="0"/>
                </a:endParaRPr>
              </a:p>
              <a:p>
                <a:pPr defTabSz="895500">
                  <a:lnSpc>
                    <a:spcPct val="130000"/>
                  </a:lnSpc>
                  <a:defRPr/>
                </a:pPr>
                <a:r>
                  <a:rPr lang="en-US" sz="1175" kern="0" dirty="0">
                    <a:solidFill>
                      <a:schemeClr val="bg1"/>
                    </a:solidFill>
                    <a:latin typeface="Segoe UI"/>
                    <a:ea typeface="Calibri" panose="020F0502020204030204" pitchFamily="34" charset="0"/>
                    <a:cs typeface="Arial" panose="020B0604020202020204" pitchFamily="34" charset="0"/>
                  </a:rPr>
                  <a:t>Usage Monitoring</a:t>
                </a:r>
              </a:p>
              <a:p>
                <a:pPr defTabSz="895500">
                  <a:lnSpc>
                    <a:spcPct val="130000"/>
                  </a:lnSpc>
                  <a:defRPr/>
                </a:pPr>
                <a:r>
                  <a:rPr lang="en-US" sz="1175" kern="0" dirty="0">
                    <a:solidFill>
                      <a:schemeClr val="bg1"/>
                    </a:solidFill>
                    <a:latin typeface="Segoe UI"/>
                    <a:ea typeface="Calibri" panose="020F0502020204030204" pitchFamily="34" charset="0"/>
                    <a:cs typeface="Arial" panose="020B0604020202020204" pitchFamily="34" charset="0"/>
                  </a:rPr>
                  <a:t>Telemetry Collection</a:t>
                </a:r>
                <a:br>
                  <a:rPr lang="en-US" sz="1175" kern="0" dirty="0">
                    <a:solidFill>
                      <a:schemeClr val="bg1"/>
                    </a:solidFill>
                    <a:latin typeface="Segoe UI"/>
                    <a:ea typeface="Calibri" panose="020F0502020204030204" pitchFamily="34" charset="0"/>
                    <a:cs typeface="Arial" panose="020B0604020202020204" pitchFamily="34" charset="0"/>
                  </a:rPr>
                </a:br>
                <a:r>
                  <a:rPr lang="en-US" sz="1175" kern="0" dirty="0">
                    <a:solidFill>
                      <a:schemeClr val="bg1"/>
                    </a:solidFill>
                    <a:latin typeface="Segoe UI"/>
                    <a:ea typeface="Calibri" panose="020F0502020204030204" pitchFamily="34" charset="0"/>
                    <a:cs typeface="Arial" panose="020B0604020202020204" pitchFamily="34" charset="0"/>
                  </a:rPr>
                  <a:t>Testing in Production</a:t>
                </a:r>
              </a:p>
              <a:p>
                <a:pPr defTabSz="895500">
                  <a:lnSpc>
                    <a:spcPct val="130000"/>
                  </a:lnSpc>
                  <a:defRPr/>
                </a:pPr>
                <a:r>
                  <a:rPr lang="en-US" sz="1175" kern="0" dirty="0">
                    <a:solidFill>
                      <a:schemeClr val="bg1"/>
                    </a:solidFill>
                    <a:latin typeface="Segoe UI"/>
                    <a:ea typeface="Calibri" panose="020F0502020204030204" pitchFamily="34" charset="0"/>
                    <a:cs typeface="Arial" panose="020B0604020202020204" pitchFamily="34" charset="0"/>
                  </a:rPr>
                  <a:t>Stakeholder Feedback</a:t>
                </a:r>
              </a:p>
            </p:txBody>
          </p:sp>
        </p:grpSp>
        <p:sp>
          <p:nvSpPr>
            <p:cNvPr id="80" name="Oval 79"/>
            <p:cNvSpPr/>
            <p:nvPr/>
          </p:nvSpPr>
          <p:spPr>
            <a:xfrm>
              <a:off x="3817864" y="3249384"/>
              <a:ext cx="1410825" cy="1410825"/>
            </a:xfrm>
            <a:prstGeom prst="ellipse">
              <a:avLst/>
            </a:prstGeom>
            <a:solidFill>
              <a:schemeClr val="accent2">
                <a:lumMod val="75000"/>
              </a:schemeClr>
            </a:solidFill>
            <a:ln w="10795" cap="flat" cmpd="sng" algn="ctr">
              <a:noFill/>
              <a:prstDash val="solid"/>
            </a:ln>
            <a:effectLst>
              <a:outerShdw blurRad="50800" dist="38100" dir="2700000" algn="tl" rotWithShape="0">
                <a:prstClr val="black">
                  <a:alpha val="40000"/>
                </a:prstClr>
              </a:outerShdw>
            </a:effectLst>
          </p:spPr>
          <p:txBody>
            <a:bodyPr rtlCol="0" anchor="ctr"/>
            <a:lstStyle/>
            <a:p>
              <a:pPr algn="ctr" defTabSz="895500">
                <a:defRPr/>
              </a:pPr>
              <a:endParaRPr lang="en-US" sz="1763" kern="0">
                <a:solidFill>
                  <a:srgbClr val="FFFFFF"/>
                </a:solidFill>
                <a:latin typeface="Segoe UI"/>
              </a:endParaRPr>
            </a:p>
          </p:txBody>
        </p:sp>
      </p:grpSp>
      <p:sp>
        <p:nvSpPr>
          <p:cNvPr id="81" name="TextBox 80"/>
          <p:cNvSpPr txBox="1"/>
          <p:nvPr/>
        </p:nvSpPr>
        <p:spPr>
          <a:xfrm>
            <a:off x="3677127" y="3236934"/>
            <a:ext cx="1687590" cy="1321836"/>
          </a:xfrm>
          <a:prstGeom prst="rect">
            <a:avLst/>
          </a:prstGeom>
        </p:spPr>
        <p:txBody>
          <a:bodyPr wrap="square" rtlCol="0" anchor="ctr">
            <a:noAutofit/>
          </a:bodyPr>
          <a:lstStyle/>
          <a:p>
            <a:pPr algn="ctr" defTabSz="895500">
              <a:lnSpc>
                <a:spcPct val="120000"/>
              </a:lnSpc>
              <a:defRPr/>
            </a:pPr>
            <a:r>
              <a:rPr lang="en-US" sz="1175" b="1" i="1" kern="800" dirty="0">
                <a:solidFill>
                  <a:srgbClr val="FFFFFF"/>
                </a:solidFill>
                <a:latin typeface="Segoe UI"/>
              </a:rPr>
              <a:t>BACKLOG refined with LEARNING</a:t>
            </a:r>
          </a:p>
        </p:txBody>
      </p:sp>
      <p:grpSp>
        <p:nvGrpSpPr>
          <p:cNvPr id="6" name="Group 5"/>
          <p:cNvGrpSpPr/>
          <p:nvPr/>
        </p:nvGrpSpPr>
        <p:grpSpPr>
          <a:xfrm>
            <a:off x="5418255" y="3249457"/>
            <a:ext cx="2206650" cy="3513368"/>
            <a:chOff x="5421077" y="3249363"/>
            <a:chExt cx="2207799" cy="3515198"/>
          </a:xfrm>
        </p:grpSpPr>
        <p:grpSp>
          <p:nvGrpSpPr>
            <p:cNvPr id="56" name="Group 55"/>
            <p:cNvGrpSpPr/>
            <p:nvPr/>
          </p:nvGrpSpPr>
          <p:grpSpPr>
            <a:xfrm>
              <a:off x="5421077" y="4134693"/>
              <a:ext cx="2207799" cy="2629868"/>
              <a:chOff x="5731986" y="4275818"/>
              <a:chExt cx="2253455" cy="2684252"/>
            </a:xfrm>
          </p:grpSpPr>
          <p:cxnSp>
            <p:nvCxnSpPr>
              <p:cNvPr id="57" name="Straight Connector 56"/>
              <p:cNvCxnSpPr/>
              <p:nvPr/>
            </p:nvCxnSpPr>
            <p:spPr>
              <a:xfrm>
                <a:off x="6523291" y="4275818"/>
                <a:ext cx="0" cy="903987"/>
              </a:xfrm>
              <a:prstGeom prst="line">
                <a:avLst/>
              </a:prstGeom>
              <a:noFill/>
              <a:ln w="6350" cap="flat" cmpd="sng" algn="ctr">
                <a:solidFill>
                  <a:schemeClr val="accent2">
                    <a:lumMod val="75000"/>
                  </a:schemeClr>
                </a:solidFill>
                <a:prstDash val="solid"/>
                <a:miter lim="800000"/>
              </a:ln>
              <a:effectLst/>
            </p:spPr>
          </p:cxnSp>
          <p:cxnSp>
            <p:nvCxnSpPr>
              <p:cNvPr id="58" name="Straight Connector 57"/>
              <p:cNvCxnSpPr/>
              <p:nvPr/>
            </p:nvCxnSpPr>
            <p:spPr>
              <a:xfrm flipV="1">
                <a:off x="5731986" y="5179805"/>
                <a:ext cx="1983517" cy="0"/>
              </a:xfrm>
              <a:prstGeom prst="line">
                <a:avLst/>
              </a:prstGeom>
              <a:noFill/>
              <a:ln w="6350" cap="flat" cmpd="sng" algn="ctr">
                <a:solidFill>
                  <a:schemeClr val="accent2">
                    <a:lumMod val="75000"/>
                  </a:schemeClr>
                </a:solidFill>
                <a:prstDash val="solid"/>
                <a:miter lim="800000"/>
              </a:ln>
              <a:effectLst/>
            </p:spPr>
          </p:cxnSp>
          <p:sp>
            <p:nvSpPr>
              <p:cNvPr id="59" name="Rectangle 58"/>
              <p:cNvSpPr/>
              <p:nvPr/>
            </p:nvSpPr>
            <p:spPr>
              <a:xfrm flipH="1">
                <a:off x="5731986" y="5196510"/>
                <a:ext cx="2253455" cy="1763560"/>
              </a:xfrm>
              <a:prstGeom prst="rect">
                <a:avLst/>
              </a:prstGeom>
            </p:spPr>
            <p:txBody>
              <a:bodyPr wrap="square">
                <a:spAutoFit/>
              </a:bodyPr>
              <a:lstStyle/>
              <a:p>
                <a:pPr defTabSz="895500">
                  <a:lnSpc>
                    <a:spcPct val="150000"/>
                  </a:lnSpc>
                  <a:defRPr/>
                </a:pPr>
                <a:r>
                  <a:rPr lang="de-DE" sz="980" b="1" kern="0" spc="196" dirty="0">
                    <a:solidFill>
                      <a:schemeClr val="accent2">
                        <a:lumMod val="75000"/>
                      </a:schemeClr>
                    </a:solidFill>
                    <a:latin typeface="Segoe UI"/>
                    <a:cs typeface="Arial" pitchFamily="34" charset="0"/>
                  </a:rPr>
                  <a:t>PRACTICES</a:t>
                </a:r>
                <a:endParaRPr lang="en-US" sz="1175" kern="0" dirty="0">
                  <a:solidFill>
                    <a:schemeClr val="accent2">
                      <a:lumMod val="75000"/>
                    </a:schemeClr>
                  </a:solidFill>
                  <a:latin typeface="Segoe UI"/>
                  <a:ea typeface="Calibri" panose="020F0502020204030204" pitchFamily="34" charset="0"/>
                  <a:cs typeface="Arial" panose="020B0604020202020204" pitchFamily="34" charset="0"/>
                </a:endParaRPr>
              </a:p>
              <a:p>
                <a:pPr defTabSz="895500">
                  <a:lnSpc>
                    <a:spcPct val="130000"/>
                  </a:lnSpc>
                  <a:defRPr/>
                </a:pPr>
                <a:r>
                  <a:rPr lang="en-US" sz="1175" kern="0" dirty="0">
                    <a:solidFill>
                      <a:schemeClr val="bg1"/>
                    </a:solidFill>
                    <a:latin typeface="Segoe UI"/>
                    <a:ea typeface="Calibri" panose="020F0502020204030204" pitchFamily="34" charset="0"/>
                    <a:cs typeface="Arial" panose="020B0604020202020204" pitchFamily="34" charset="0"/>
                  </a:rPr>
                  <a:t>Testing in Production</a:t>
                </a:r>
              </a:p>
              <a:p>
                <a:pPr defTabSz="895500">
                  <a:lnSpc>
                    <a:spcPct val="130000"/>
                  </a:lnSpc>
                  <a:defRPr/>
                </a:pPr>
                <a:r>
                  <a:rPr lang="en-US" sz="1175" kern="0" dirty="0">
                    <a:solidFill>
                      <a:schemeClr val="bg1"/>
                    </a:solidFill>
                    <a:latin typeface="Segoe UI"/>
                    <a:ea typeface="Calibri" panose="020F0502020204030204" pitchFamily="34" charset="0"/>
                    <a:cs typeface="Arial" panose="020B0604020202020204" pitchFamily="34" charset="0"/>
                  </a:rPr>
                  <a:t>Usage Monitoring</a:t>
                </a:r>
              </a:p>
              <a:p>
                <a:pPr defTabSz="895500">
                  <a:lnSpc>
                    <a:spcPct val="130000"/>
                  </a:lnSpc>
                  <a:defRPr/>
                </a:pPr>
                <a:r>
                  <a:rPr lang="en-US" sz="1175" kern="0" dirty="0">
                    <a:solidFill>
                      <a:schemeClr val="bg1"/>
                    </a:solidFill>
                    <a:latin typeface="Segoe UI"/>
                    <a:ea typeface="Calibri" panose="020F0502020204030204" pitchFamily="34" charset="0"/>
                    <a:cs typeface="Arial" panose="020B0604020202020204" pitchFamily="34" charset="0"/>
                  </a:rPr>
                  <a:t>User Telemetry</a:t>
                </a:r>
              </a:p>
              <a:p>
                <a:pPr defTabSz="895500">
                  <a:lnSpc>
                    <a:spcPct val="130000"/>
                  </a:lnSpc>
                  <a:defRPr/>
                </a:pPr>
                <a:r>
                  <a:rPr lang="en-US" sz="1175" kern="0" dirty="0">
                    <a:solidFill>
                      <a:schemeClr val="bg1"/>
                    </a:solidFill>
                    <a:latin typeface="Segoe UI"/>
                    <a:ea typeface="Calibri" panose="020F0502020204030204" pitchFamily="34" charset="0"/>
                    <a:cs typeface="Arial" panose="020B0604020202020204" pitchFamily="34" charset="0"/>
                  </a:rPr>
                  <a:t>Stakeholder feedback</a:t>
                </a:r>
              </a:p>
              <a:p>
                <a:pPr defTabSz="895500">
                  <a:lnSpc>
                    <a:spcPct val="130000"/>
                  </a:lnSpc>
                  <a:defRPr/>
                </a:pPr>
                <a:r>
                  <a:rPr lang="en-US" sz="1175" kern="0" dirty="0">
                    <a:solidFill>
                      <a:schemeClr val="bg1"/>
                    </a:solidFill>
                    <a:latin typeface="Segoe UI"/>
                    <a:ea typeface="Calibri" panose="020F0502020204030204" pitchFamily="34" charset="0"/>
                    <a:cs typeface="Arial" panose="020B0604020202020204" pitchFamily="34" charset="0"/>
                  </a:rPr>
                  <a:t>Feature flags</a:t>
                </a:r>
              </a:p>
              <a:p>
                <a:pPr defTabSz="895500">
                  <a:lnSpc>
                    <a:spcPct val="130000"/>
                  </a:lnSpc>
                  <a:defRPr/>
                </a:pPr>
                <a:r>
                  <a:rPr lang="en-US" sz="1175" kern="0" dirty="0">
                    <a:solidFill>
                      <a:schemeClr val="bg1"/>
                    </a:solidFill>
                    <a:latin typeface="Segoe UI"/>
                    <a:ea typeface="Calibri" panose="020F0502020204030204" pitchFamily="34" charset="0"/>
                    <a:cs typeface="Arial" panose="020B0604020202020204" pitchFamily="34" charset="0"/>
                  </a:rPr>
                  <a:t>Experiments </a:t>
                </a:r>
              </a:p>
            </p:txBody>
          </p:sp>
        </p:grpSp>
        <p:sp>
          <p:nvSpPr>
            <p:cNvPr id="82" name="Oval 81"/>
            <p:cNvSpPr/>
            <p:nvPr/>
          </p:nvSpPr>
          <p:spPr>
            <a:xfrm>
              <a:off x="5486074" y="3249363"/>
              <a:ext cx="1410825" cy="1410825"/>
            </a:xfrm>
            <a:prstGeom prst="ellipse">
              <a:avLst/>
            </a:prstGeom>
            <a:solidFill>
              <a:schemeClr val="accent2">
                <a:lumMod val="75000"/>
              </a:schemeClr>
            </a:solidFill>
            <a:ln w="10795" cap="flat" cmpd="sng" algn="ctr">
              <a:noFill/>
              <a:prstDash val="solid"/>
            </a:ln>
            <a:effectLst>
              <a:outerShdw blurRad="50800" dist="38100" dir="2700000" algn="tl" rotWithShape="0">
                <a:prstClr val="black">
                  <a:alpha val="40000"/>
                </a:prstClr>
              </a:outerShdw>
            </a:effectLst>
          </p:spPr>
          <p:txBody>
            <a:bodyPr rtlCol="0" anchor="ctr"/>
            <a:lstStyle/>
            <a:p>
              <a:pPr algn="ctr" defTabSz="895500">
                <a:defRPr/>
              </a:pPr>
              <a:endParaRPr lang="en-US" sz="1763" kern="0">
                <a:solidFill>
                  <a:srgbClr val="FFFFFF"/>
                </a:solidFill>
                <a:latin typeface="Segoe UI"/>
              </a:endParaRPr>
            </a:p>
          </p:txBody>
        </p:sp>
      </p:grpSp>
      <p:sp>
        <p:nvSpPr>
          <p:cNvPr id="83" name="TextBox 82"/>
          <p:cNvSpPr txBox="1"/>
          <p:nvPr/>
        </p:nvSpPr>
        <p:spPr>
          <a:xfrm>
            <a:off x="5344469" y="3225578"/>
            <a:ext cx="1687590" cy="1321836"/>
          </a:xfrm>
          <a:prstGeom prst="rect">
            <a:avLst/>
          </a:prstGeom>
        </p:spPr>
        <p:txBody>
          <a:bodyPr wrap="square" rtlCol="0" anchor="ctr">
            <a:noAutofit/>
          </a:bodyPr>
          <a:lstStyle/>
          <a:p>
            <a:pPr algn="ctr" defTabSz="895500">
              <a:lnSpc>
                <a:spcPct val="120000"/>
              </a:lnSpc>
              <a:defRPr/>
            </a:pPr>
            <a:r>
              <a:rPr lang="en-US" sz="1175" b="1" i="1" kern="800" dirty="0">
                <a:solidFill>
                  <a:srgbClr val="FFFFFF"/>
                </a:solidFill>
                <a:latin typeface="Segoe UI"/>
              </a:rPr>
              <a:t>EVIDENCE</a:t>
            </a:r>
            <a:br>
              <a:rPr lang="en-US" sz="1175" b="1" i="1" kern="800" dirty="0">
                <a:solidFill>
                  <a:srgbClr val="FFFFFF"/>
                </a:solidFill>
                <a:latin typeface="Segoe UI"/>
              </a:rPr>
            </a:br>
            <a:r>
              <a:rPr lang="en-US" sz="1175" b="1" i="1" kern="800" dirty="0">
                <a:solidFill>
                  <a:srgbClr val="FFFFFF"/>
                </a:solidFill>
                <a:latin typeface="Segoe UI"/>
              </a:rPr>
              <a:t>gathered in PRODUCTION</a:t>
            </a:r>
          </a:p>
        </p:txBody>
      </p:sp>
      <p:grpSp>
        <p:nvGrpSpPr>
          <p:cNvPr id="7" name="Group 6"/>
          <p:cNvGrpSpPr/>
          <p:nvPr/>
        </p:nvGrpSpPr>
        <p:grpSpPr>
          <a:xfrm>
            <a:off x="6929364" y="1392790"/>
            <a:ext cx="2206650" cy="3266758"/>
            <a:chOff x="6932973" y="1391729"/>
            <a:chExt cx="2207799" cy="3268459"/>
          </a:xfrm>
        </p:grpSpPr>
        <p:grpSp>
          <p:nvGrpSpPr>
            <p:cNvPr id="60" name="Group 59"/>
            <p:cNvGrpSpPr/>
            <p:nvPr/>
          </p:nvGrpSpPr>
          <p:grpSpPr>
            <a:xfrm>
              <a:off x="6932973" y="1391729"/>
              <a:ext cx="2207799" cy="2396230"/>
              <a:chOff x="7325948" y="1526933"/>
              <a:chExt cx="2253455" cy="2445783"/>
            </a:xfrm>
          </p:grpSpPr>
          <p:cxnSp>
            <p:nvCxnSpPr>
              <p:cNvPr id="61" name="Straight Connector 60"/>
              <p:cNvCxnSpPr/>
              <p:nvPr/>
            </p:nvCxnSpPr>
            <p:spPr>
              <a:xfrm flipV="1">
                <a:off x="8148885" y="3068729"/>
                <a:ext cx="0" cy="903987"/>
              </a:xfrm>
              <a:prstGeom prst="line">
                <a:avLst/>
              </a:prstGeom>
              <a:noFill/>
              <a:ln w="6350" cap="flat" cmpd="sng" algn="ctr">
                <a:solidFill>
                  <a:schemeClr val="accent2">
                    <a:lumMod val="75000"/>
                  </a:schemeClr>
                </a:solidFill>
                <a:prstDash val="solid"/>
                <a:miter lim="800000"/>
              </a:ln>
              <a:effectLst/>
            </p:spPr>
          </p:cxnSp>
          <p:cxnSp>
            <p:nvCxnSpPr>
              <p:cNvPr id="62" name="Straight Connector 61"/>
              <p:cNvCxnSpPr/>
              <p:nvPr/>
            </p:nvCxnSpPr>
            <p:spPr>
              <a:xfrm>
                <a:off x="7334430" y="3068729"/>
                <a:ext cx="1983517" cy="0"/>
              </a:xfrm>
              <a:prstGeom prst="line">
                <a:avLst/>
              </a:prstGeom>
              <a:noFill/>
              <a:ln w="6350" cap="flat" cmpd="sng" algn="ctr">
                <a:solidFill>
                  <a:schemeClr val="accent2">
                    <a:lumMod val="75000"/>
                  </a:schemeClr>
                </a:solidFill>
                <a:prstDash val="solid"/>
                <a:miter lim="800000"/>
              </a:ln>
              <a:effectLst/>
            </p:spPr>
          </p:cxnSp>
          <p:sp>
            <p:nvSpPr>
              <p:cNvPr id="63" name="Rectangle 62"/>
              <p:cNvSpPr/>
              <p:nvPr/>
            </p:nvSpPr>
            <p:spPr>
              <a:xfrm flipH="1">
                <a:off x="7325948" y="1526933"/>
                <a:ext cx="2253455" cy="1523494"/>
              </a:xfrm>
              <a:prstGeom prst="rect">
                <a:avLst/>
              </a:prstGeom>
            </p:spPr>
            <p:txBody>
              <a:bodyPr wrap="square">
                <a:spAutoFit/>
              </a:bodyPr>
              <a:lstStyle/>
              <a:p>
                <a:pPr defTabSz="895500">
                  <a:lnSpc>
                    <a:spcPct val="150000"/>
                  </a:lnSpc>
                  <a:defRPr/>
                </a:pPr>
                <a:r>
                  <a:rPr lang="de-DE" sz="980" b="1" kern="0" spc="196" dirty="0">
                    <a:solidFill>
                      <a:schemeClr val="accent2">
                        <a:lumMod val="75000"/>
                      </a:schemeClr>
                    </a:solidFill>
                    <a:latin typeface="Segoe UI"/>
                    <a:cs typeface="Arial" pitchFamily="34" charset="0"/>
                  </a:rPr>
                  <a:t>PRACTICES</a:t>
                </a:r>
                <a:endParaRPr lang="en-US" sz="1175" kern="0" dirty="0">
                  <a:solidFill>
                    <a:schemeClr val="accent2">
                      <a:lumMod val="75000"/>
                    </a:schemeClr>
                  </a:solidFill>
                  <a:latin typeface="Segoe UI"/>
                  <a:ea typeface="Calibri" panose="020F0502020204030204" pitchFamily="34" charset="0"/>
                  <a:cs typeface="Arial" panose="020B0604020202020204" pitchFamily="34" charset="0"/>
                </a:endParaRPr>
              </a:p>
              <a:p>
                <a:pPr defTabSz="895500">
                  <a:lnSpc>
                    <a:spcPct val="130000"/>
                  </a:lnSpc>
                  <a:defRPr/>
                </a:pPr>
                <a:r>
                  <a:rPr lang="en-US" sz="1175" kern="0" dirty="0">
                    <a:solidFill>
                      <a:schemeClr val="bg1"/>
                    </a:solidFill>
                    <a:latin typeface="Segoe UI"/>
                    <a:ea typeface="Calibri" panose="020F0502020204030204" pitchFamily="34" charset="0"/>
                    <a:cs typeface="Arial" panose="020B0604020202020204" pitchFamily="34" charset="0"/>
                  </a:rPr>
                  <a:t>Peer Code Reviews</a:t>
                </a:r>
              </a:p>
              <a:p>
                <a:pPr defTabSz="895500">
                  <a:lnSpc>
                    <a:spcPct val="130000"/>
                  </a:lnSpc>
                  <a:defRPr/>
                </a:pPr>
                <a:r>
                  <a:rPr lang="en-US" sz="1175" kern="0" dirty="0">
                    <a:solidFill>
                      <a:schemeClr val="bg1"/>
                    </a:solidFill>
                    <a:latin typeface="Segoe UI"/>
                    <a:ea typeface="Calibri" panose="020F0502020204030204" pitchFamily="34" charset="0"/>
                    <a:cs typeface="Arial" panose="020B0604020202020204" pitchFamily="34" charset="0"/>
                  </a:rPr>
                  <a:t>Automated Testing</a:t>
                </a:r>
              </a:p>
              <a:p>
                <a:pPr defTabSz="895500">
                  <a:lnSpc>
                    <a:spcPct val="130000"/>
                  </a:lnSpc>
                  <a:defRPr/>
                </a:pPr>
                <a:r>
                  <a:rPr lang="en-US" sz="1175" kern="0" dirty="0">
                    <a:solidFill>
                      <a:schemeClr val="bg1"/>
                    </a:solidFill>
                    <a:latin typeface="Segoe UI"/>
                    <a:ea typeface="Calibri" panose="020F0502020204030204" pitchFamily="34" charset="0"/>
                    <a:cs typeface="Arial" panose="020B0604020202020204" pitchFamily="34" charset="0"/>
                  </a:rPr>
                  <a:t>Continuous Measurement</a:t>
                </a:r>
              </a:p>
              <a:p>
                <a:pPr defTabSz="895500">
                  <a:lnSpc>
                    <a:spcPct val="130000"/>
                  </a:lnSpc>
                  <a:defRPr/>
                </a:pPr>
                <a:r>
                  <a:rPr lang="en-US" sz="1175" kern="0" dirty="0">
                    <a:solidFill>
                      <a:schemeClr val="bg1"/>
                    </a:solidFill>
                    <a:latin typeface="Segoe UI"/>
                    <a:ea typeface="Calibri" panose="020F0502020204030204" pitchFamily="34" charset="0"/>
                    <a:cs typeface="Arial" panose="020B0604020202020204" pitchFamily="34" charset="0"/>
                  </a:rPr>
                  <a:t>Agile Documentation</a:t>
                </a:r>
              </a:p>
              <a:p>
                <a:pPr defTabSz="895500">
                  <a:lnSpc>
                    <a:spcPct val="130000"/>
                  </a:lnSpc>
                  <a:defRPr/>
                </a:pPr>
                <a:r>
                  <a:rPr lang="en-US" sz="1175" kern="0" dirty="0">
                    <a:solidFill>
                      <a:schemeClr val="bg1"/>
                    </a:solidFill>
                    <a:latin typeface="Segoe UI"/>
                    <a:ea typeface="Calibri" panose="020F0502020204030204" pitchFamily="34" charset="0"/>
                    <a:cs typeface="Arial" panose="020B0604020202020204" pitchFamily="34" charset="0"/>
                  </a:rPr>
                  <a:t>Enterprise Package Mgmt.</a:t>
                </a:r>
              </a:p>
            </p:txBody>
          </p:sp>
        </p:grpSp>
        <p:sp>
          <p:nvSpPr>
            <p:cNvPr id="84" name="Oval 83"/>
            <p:cNvSpPr/>
            <p:nvPr/>
          </p:nvSpPr>
          <p:spPr>
            <a:xfrm>
              <a:off x="7056936" y="3249363"/>
              <a:ext cx="1410825" cy="1410825"/>
            </a:xfrm>
            <a:prstGeom prst="ellipse">
              <a:avLst/>
            </a:prstGeom>
            <a:solidFill>
              <a:schemeClr val="accent2">
                <a:lumMod val="75000"/>
              </a:schemeClr>
            </a:solidFill>
            <a:ln w="10795" cap="flat" cmpd="sng" algn="ctr">
              <a:noFill/>
              <a:prstDash val="solid"/>
            </a:ln>
            <a:effectLst>
              <a:outerShdw blurRad="50800" dist="38100" dir="2700000" algn="tl" rotWithShape="0">
                <a:prstClr val="black">
                  <a:alpha val="40000"/>
                </a:prstClr>
              </a:outerShdw>
            </a:effectLst>
          </p:spPr>
          <p:txBody>
            <a:bodyPr rtlCol="0" anchor="ctr"/>
            <a:lstStyle/>
            <a:p>
              <a:pPr algn="ctr" defTabSz="895500">
                <a:defRPr/>
              </a:pPr>
              <a:endParaRPr lang="en-US" sz="1763" kern="0" dirty="0">
                <a:solidFill>
                  <a:srgbClr val="FFFFFF"/>
                </a:solidFill>
                <a:latin typeface="Segoe UI"/>
              </a:endParaRPr>
            </a:p>
          </p:txBody>
        </p:sp>
      </p:grpSp>
      <p:sp>
        <p:nvSpPr>
          <p:cNvPr id="85" name="TextBox 84"/>
          <p:cNvSpPr txBox="1"/>
          <p:nvPr/>
        </p:nvSpPr>
        <p:spPr>
          <a:xfrm>
            <a:off x="6914513" y="3270916"/>
            <a:ext cx="1687590" cy="1321836"/>
          </a:xfrm>
          <a:prstGeom prst="rect">
            <a:avLst/>
          </a:prstGeom>
        </p:spPr>
        <p:txBody>
          <a:bodyPr wrap="square" rtlCol="0" anchor="ctr">
            <a:noAutofit/>
          </a:bodyPr>
          <a:lstStyle/>
          <a:p>
            <a:pPr algn="ctr" defTabSz="895500">
              <a:lnSpc>
                <a:spcPct val="120000"/>
              </a:lnSpc>
              <a:defRPr/>
            </a:pPr>
            <a:r>
              <a:rPr lang="en-US" sz="1175" b="1" i="1" kern="800" dirty="0">
                <a:solidFill>
                  <a:srgbClr val="FFFFFF"/>
                </a:solidFill>
                <a:latin typeface="Segoe UI"/>
              </a:rPr>
              <a:t>MANAGED TECHNICAL</a:t>
            </a:r>
            <a:br>
              <a:rPr lang="en-US" sz="1175" b="1" i="1" kern="800" dirty="0">
                <a:solidFill>
                  <a:srgbClr val="FFFFFF"/>
                </a:solidFill>
                <a:latin typeface="Segoe UI"/>
              </a:rPr>
            </a:br>
            <a:r>
              <a:rPr lang="en-US" sz="1175" b="1" i="1" kern="800" dirty="0">
                <a:solidFill>
                  <a:srgbClr val="FFFFFF"/>
                </a:solidFill>
                <a:latin typeface="Segoe UI"/>
              </a:rPr>
              <a:t>DEBT</a:t>
            </a:r>
          </a:p>
        </p:txBody>
      </p:sp>
      <p:grpSp>
        <p:nvGrpSpPr>
          <p:cNvPr id="8" name="Group 7"/>
          <p:cNvGrpSpPr/>
          <p:nvPr/>
        </p:nvGrpSpPr>
        <p:grpSpPr>
          <a:xfrm>
            <a:off x="8334811" y="3249457"/>
            <a:ext cx="3010499" cy="3403324"/>
            <a:chOff x="8339152" y="3249363"/>
            <a:chExt cx="3012067" cy="3405097"/>
          </a:xfrm>
        </p:grpSpPr>
        <p:grpSp>
          <p:nvGrpSpPr>
            <p:cNvPr id="64" name="Group 63"/>
            <p:cNvGrpSpPr/>
            <p:nvPr/>
          </p:nvGrpSpPr>
          <p:grpSpPr>
            <a:xfrm>
              <a:off x="8339152" y="4001391"/>
              <a:ext cx="3012067" cy="2653069"/>
              <a:chOff x="8931001" y="4171676"/>
              <a:chExt cx="3074355" cy="2707933"/>
            </a:xfrm>
          </p:grpSpPr>
          <p:cxnSp>
            <p:nvCxnSpPr>
              <p:cNvPr id="65" name="Straight Connector 64"/>
              <p:cNvCxnSpPr/>
              <p:nvPr/>
            </p:nvCxnSpPr>
            <p:spPr>
              <a:xfrm>
                <a:off x="9945205" y="4171676"/>
                <a:ext cx="0" cy="903987"/>
              </a:xfrm>
              <a:prstGeom prst="line">
                <a:avLst/>
              </a:prstGeom>
              <a:noFill/>
              <a:ln w="6350" cap="flat" cmpd="sng" algn="ctr">
                <a:solidFill>
                  <a:schemeClr val="accent2">
                    <a:lumMod val="75000"/>
                  </a:schemeClr>
                </a:solidFill>
                <a:prstDash val="solid"/>
                <a:miter lim="800000"/>
              </a:ln>
              <a:effectLst/>
            </p:spPr>
          </p:cxnSp>
          <p:cxnSp>
            <p:nvCxnSpPr>
              <p:cNvPr id="66" name="Straight Connector 65"/>
              <p:cNvCxnSpPr/>
              <p:nvPr/>
            </p:nvCxnSpPr>
            <p:spPr>
              <a:xfrm>
                <a:off x="8931001" y="5075663"/>
                <a:ext cx="2499111" cy="0"/>
              </a:xfrm>
              <a:prstGeom prst="line">
                <a:avLst/>
              </a:prstGeom>
              <a:noFill/>
              <a:ln w="6350" cap="flat" cmpd="sng" algn="ctr">
                <a:solidFill>
                  <a:schemeClr val="accent2">
                    <a:lumMod val="75000"/>
                  </a:schemeClr>
                </a:solidFill>
                <a:prstDash val="solid"/>
                <a:miter lim="800000"/>
              </a:ln>
              <a:effectLst/>
            </p:spPr>
          </p:cxnSp>
          <p:sp>
            <p:nvSpPr>
              <p:cNvPr id="67" name="Rectangle 66"/>
              <p:cNvSpPr/>
              <p:nvPr/>
            </p:nvSpPr>
            <p:spPr>
              <a:xfrm flipH="1">
                <a:off x="8931001" y="5106816"/>
                <a:ext cx="3074355" cy="1772793"/>
              </a:xfrm>
              <a:prstGeom prst="rect">
                <a:avLst/>
              </a:prstGeom>
            </p:spPr>
            <p:txBody>
              <a:bodyPr wrap="square">
                <a:spAutoFit/>
              </a:bodyPr>
              <a:lstStyle/>
              <a:p>
                <a:pPr defTabSz="895500">
                  <a:lnSpc>
                    <a:spcPct val="150000"/>
                  </a:lnSpc>
                  <a:defRPr/>
                </a:pPr>
                <a:r>
                  <a:rPr lang="de-DE" sz="980" b="1" kern="0" spc="196" dirty="0">
                    <a:solidFill>
                      <a:schemeClr val="accent2">
                        <a:lumMod val="75000"/>
                      </a:schemeClr>
                    </a:solidFill>
                    <a:latin typeface="Segoe UI"/>
                    <a:cs typeface="Arial" pitchFamily="34" charset="0"/>
                  </a:rPr>
                  <a:t>PRACTICES</a:t>
                </a:r>
                <a:endParaRPr lang="en-US" sz="1175" kern="0" spc="-69" dirty="0">
                  <a:solidFill>
                    <a:schemeClr val="accent2">
                      <a:lumMod val="75000"/>
                    </a:schemeClr>
                  </a:solidFill>
                  <a:latin typeface="Segoe UI"/>
                  <a:ea typeface="Calibri" panose="020F0502020204030204" pitchFamily="34" charset="0"/>
                  <a:cs typeface="Arial" panose="020B0604020202020204" pitchFamily="34" charset="0"/>
                </a:endParaRPr>
              </a:p>
              <a:p>
                <a:pPr defTabSz="895500">
                  <a:lnSpc>
                    <a:spcPct val="130000"/>
                  </a:lnSpc>
                  <a:defRPr/>
                </a:pPr>
                <a:r>
                  <a:rPr lang="en-US" sz="1175" kern="0" spc="-69" dirty="0">
                    <a:solidFill>
                      <a:schemeClr val="bg1"/>
                    </a:solidFill>
                    <a:latin typeface="Segoe UI"/>
                    <a:ea typeface="Calibri" panose="020F0502020204030204" pitchFamily="34" charset="0"/>
                    <a:cs typeface="Arial" panose="020B0604020202020204" pitchFamily="34" charset="0"/>
                  </a:rPr>
                  <a:t>Application Performance  Management</a:t>
                </a:r>
              </a:p>
              <a:p>
                <a:pPr defTabSz="895500">
                  <a:lnSpc>
                    <a:spcPct val="130000"/>
                  </a:lnSpc>
                  <a:defRPr/>
                </a:pPr>
                <a:r>
                  <a:rPr lang="en-US" sz="1175" kern="0" dirty="0">
                    <a:solidFill>
                      <a:schemeClr val="bg1"/>
                    </a:solidFill>
                    <a:latin typeface="Segoe UI"/>
                    <a:ea typeface="Calibri" panose="020F0502020204030204" pitchFamily="34" charset="0"/>
                    <a:cs typeface="Arial" panose="020B0604020202020204" pitchFamily="34" charset="0"/>
                  </a:rPr>
                  <a:t>Infrastructure as Code</a:t>
                </a:r>
              </a:p>
              <a:p>
                <a:pPr defTabSz="895500">
                  <a:lnSpc>
                    <a:spcPct val="130000"/>
                  </a:lnSpc>
                  <a:defRPr/>
                </a:pPr>
                <a:r>
                  <a:rPr lang="en-US" sz="1175" kern="0" dirty="0">
                    <a:solidFill>
                      <a:schemeClr val="bg1"/>
                    </a:solidFill>
                    <a:latin typeface="Segoe UI"/>
                    <a:ea typeface="Calibri" panose="020F0502020204030204" pitchFamily="34" charset="0"/>
                    <a:cs typeface="Arial" panose="020B0604020202020204" pitchFamily="34" charset="0"/>
                  </a:rPr>
                  <a:t>Continuous Delivery</a:t>
                </a:r>
              </a:p>
              <a:p>
                <a:pPr defTabSz="895500">
                  <a:lnSpc>
                    <a:spcPct val="130000"/>
                  </a:lnSpc>
                  <a:defRPr/>
                </a:pPr>
                <a:r>
                  <a:rPr lang="en-US" sz="1175" kern="0" dirty="0">
                    <a:solidFill>
                      <a:schemeClr val="bg1"/>
                    </a:solidFill>
                    <a:latin typeface="Segoe UI"/>
                    <a:ea typeface="Calibri" panose="020F0502020204030204" pitchFamily="34" charset="0"/>
                    <a:cs typeface="Arial" panose="020B0604020202020204" pitchFamily="34" charset="0"/>
                  </a:rPr>
                  <a:t>Release Management </a:t>
                </a:r>
              </a:p>
              <a:p>
                <a:pPr defTabSz="895500">
                  <a:lnSpc>
                    <a:spcPct val="130000"/>
                  </a:lnSpc>
                  <a:defRPr/>
                </a:pPr>
                <a:r>
                  <a:rPr lang="en-US" sz="1175" kern="0" dirty="0">
                    <a:solidFill>
                      <a:schemeClr val="bg1"/>
                    </a:solidFill>
                    <a:latin typeface="Segoe UI"/>
                    <a:ea typeface="Calibri" panose="020F0502020204030204" pitchFamily="34" charset="0"/>
                    <a:cs typeface="Arial" panose="020B0604020202020204" pitchFamily="34" charset="0"/>
                  </a:rPr>
                  <a:t>Configuration Management </a:t>
                </a:r>
              </a:p>
              <a:p>
                <a:pPr defTabSz="895500">
                  <a:lnSpc>
                    <a:spcPct val="130000"/>
                  </a:lnSpc>
                  <a:defRPr/>
                </a:pPr>
                <a:r>
                  <a:rPr lang="en-US" sz="1175" kern="0" dirty="0">
                    <a:solidFill>
                      <a:schemeClr val="bg1"/>
                    </a:solidFill>
                    <a:latin typeface="Segoe UI"/>
                    <a:ea typeface="Calibri" panose="020F0502020204030204" pitchFamily="34" charset="0"/>
                    <a:cs typeface="Arial" panose="020B0604020202020204" pitchFamily="34" charset="0"/>
                  </a:rPr>
                  <a:t>Automated Recovery</a:t>
                </a:r>
              </a:p>
            </p:txBody>
          </p:sp>
        </p:grpSp>
        <p:sp>
          <p:nvSpPr>
            <p:cNvPr id="86" name="Oval 85"/>
            <p:cNvSpPr/>
            <p:nvPr/>
          </p:nvSpPr>
          <p:spPr>
            <a:xfrm>
              <a:off x="8628481" y="3249363"/>
              <a:ext cx="1410825" cy="1410825"/>
            </a:xfrm>
            <a:prstGeom prst="ellipse">
              <a:avLst/>
            </a:prstGeom>
            <a:solidFill>
              <a:schemeClr val="accent2">
                <a:lumMod val="75000"/>
              </a:schemeClr>
            </a:solidFill>
            <a:ln w="10795" cap="flat" cmpd="sng" algn="ctr">
              <a:noFill/>
              <a:prstDash val="solid"/>
            </a:ln>
            <a:effectLst>
              <a:outerShdw blurRad="50800" dist="38100" dir="2700000" algn="tl" rotWithShape="0">
                <a:prstClr val="black">
                  <a:alpha val="40000"/>
                </a:prstClr>
              </a:outerShdw>
            </a:effectLst>
          </p:spPr>
          <p:txBody>
            <a:bodyPr rtlCol="0" anchor="ctr"/>
            <a:lstStyle/>
            <a:p>
              <a:pPr algn="ctr" defTabSz="895500">
                <a:defRPr/>
              </a:pPr>
              <a:endParaRPr lang="en-US" sz="1763" kern="0">
                <a:solidFill>
                  <a:srgbClr val="FFFFFF"/>
                </a:solidFill>
                <a:latin typeface="Segoe UI"/>
              </a:endParaRPr>
            </a:p>
          </p:txBody>
        </p:sp>
      </p:grpSp>
      <p:sp>
        <p:nvSpPr>
          <p:cNvPr id="87" name="TextBox 86"/>
          <p:cNvSpPr txBox="1"/>
          <p:nvPr/>
        </p:nvSpPr>
        <p:spPr>
          <a:xfrm>
            <a:off x="8473906" y="3338924"/>
            <a:ext cx="1687590" cy="1321836"/>
          </a:xfrm>
          <a:prstGeom prst="rect">
            <a:avLst/>
          </a:prstGeom>
        </p:spPr>
        <p:txBody>
          <a:bodyPr wrap="square" rtlCol="0" anchor="ctr">
            <a:noAutofit/>
          </a:bodyPr>
          <a:lstStyle/>
          <a:p>
            <a:pPr algn="ctr" defTabSz="895500">
              <a:lnSpc>
                <a:spcPct val="120000"/>
              </a:lnSpc>
              <a:defRPr/>
            </a:pPr>
            <a:r>
              <a:rPr lang="en-US" sz="1175" b="1" i="1" kern="800" dirty="0">
                <a:solidFill>
                  <a:srgbClr val="FFFFFF"/>
                </a:solidFill>
                <a:latin typeface="Segoe UI"/>
              </a:rPr>
              <a:t>PRODUCTION</a:t>
            </a:r>
            <a:br>
              <a:rPr lang="en-US" sz="1175" b="1" i="1" kern="800" dirty="0">
                <a:solidFill>
                  <a:srgbClr val="FFFFFF"/>
                </a:solidFill>
                <a:latin typeface="Segoe UI"/>
              </a:rPr>
            </a:br>
            <a:r>
              <a:rPr lang="en-US" sz="1175" b="1" i="1" kern="800" dirty="0">
                <a:solidFill>
                  <a:srgbClr val="FFFFFF"/>
                </a:solidFill>
                <a:latin typeface="Segoe UI"/>
              </a:rPr>
              <a:t> FIRST MINDSET</a:t>
            </a:r>
          </a:p>
          <a:p>
            <a:pPr algn="ctr" defTabSz="895500">
              <a:lnSpc>
                <a:spcPct val="120000"/>
              </a:lnSpc>
              <a:defRPr/>
            </a:pPr>
            <a:endParaRPr lang="en-US" sz="1175" b="1" i="1" kern="800" dirty="0">
              <a:solidFill>
                <a:srgbClr val="FFFFFF"/>
              </a:solidFill>
              <a:latin typeface="Segoe UI"/>
            </a:endParaRPr>
          </a:p>
        </p:txBody>
      </p:sp>
      <p:grpSp>
        <p:nvGrpSpPr>
          <p:cNvPr id="9" name="Group 8"/>
          <p:cNvGrpSpPr/>
          <p:nvPr/>
        </p:nvGrpSpPr>
        <p:grpSpPr>
          <a:xfrm>
            <a:off x="9461720" y="813510"/>
            <a:ext cx="2575021" cy="3846038"/>
            <a:chOff x="9466648" y="812147"/>
            <a:chExt cx="2576362" cy="3848041"/>
          </a:xfrm>
        </p:grpSpPr>
        <p:grpSp>
          <p:nvGrpSpPr>
            <p:cNvPr id="68" name="Group 67"/>
            <p:cNvGrpSpPr/>
            <p:nvPr/>
          </p:nvGrpSpPr>
          <p:grpSpPr>
            <a:xfrm>
              <a:off x="9466648" y="812147"/>
              <a:ext cx="2576362" cy="2646906"/>
              <a:chOff x="9742683" y="884564"/>
              <a:chExt cx="2629639" cy="2701642"/>
            </a:xfrm>
          </p:grpSpPr>
          <p:cxnSp>
            <p:nvCxnSpPr>
              <p:cNvPr id="69" name="Straight Connector 68"/>
              <p:cNvCxnSpPr/>
              <p:nvPr/>
            </p:nvCxnSpPr>
            <p:spPr>
              <a:xfrm flipV="1">
                <a:off x="11202390" y="2682219"/>
                <a:ext cx="0" cy="903987"/>
              </a:xfrm>
              <a:prstGeom prst="line">
                <a:avLst/>
              </a:prstGeom>
              <a:noFill/>
              <a:ln w="6350" cap="flat" cmpd="sng" algn="ctr">
                <a:solidFill>
                  <a:schemeClr val="accent2">
                    <a:lumMod val="75000"/>
                  </a:schemeClr>
                </a:solidFill>
                <a:prstDash val="solid"/>
                <a:miter lim="800000"/>
              </a:ln>
              <a:effectLst/>
            </p:spPr>
          </p:cxnSp>
          <p:sp>
            <p:nvSpPr>
              <p:cNvPr id="70" name="Rectangle 69"/>
              <p:cNvSpPr/>
              <p:nvPr/>
            </p:nvSpPr>
            <p:spPr>
              <a:xfrm flipH="1">
                <a:off x="9742683" y="884564"/>
                <a:ext cx="2629639" cy="1763560"/>
              </a:xfrm>
              <a:prstGeom prst="rect">
                <a:avLst/>
              </a:prstGeom>
            </p:spPr>
            <p:txBody>
              <a:bodyPr wrap="square">
                <a:spAutoFit/>
              </a:bodyPr>
              <a:lstStyle/>
              <a:p>
                <a:pPr defTabSz="895500">
                  <a:lnSpc>
                    <a:spcPct val="150000"/>
                  </a:lnSpc>
                  <a:defRPr/>
                </a:pPr>
                <a:r>
                  <a:rPr lang="de-DE" sz="980" b="1" kern="0" spc="196" dirty="0">
                    <a:solidFill>
                      <a:schemeClr val="accent2">
                        <a:lumMod val="75000"/>
                      </a:schemeClr>
                    </a:solidFill>
                    <a:latin typeface="Segoe UI"/>
                    <a:cs typeface="Arial" pitchFamily="34" charset="0"/>
                  </a:rPr>
                  <a:t>PRACTICES</a:t>
                </a:r>
                <a:endParaRPr lang="en-US" sz="1175" kern="0" spc="-69" dirty="0">
                  <a:solidFill>
                    <a:schemeClr val="accent2">
                      <a:lumMod val="75000"/>
                    </a:schemeClr>
                  </a:solidFill>
                  <a:latin typeface="Segoe UI"/>
                  <a:ea typeface="Calibri" panose="020F0502020204030204" pitchFamily="34" charset="0"/>
                  <a:cs typeface="Arial" panose="020B0604020202020204" pitchFamily="34" charset="0"/>
                </a:endParaRPr>
              </a:p>
              <a:p>
                <a:pPr defTabSz="895500">
                  <a:lnSpc>
                    <a:spcPct val="130000"/>
                  </a:lnSpc>
                  <a:defRPr/>
                </a:pPr>
                <a:r>
                  <a:rPr lang="en-US" sz="1175" kern="0" dirty="0">
                    <a:solidFill>
                      <a:schemeClr val="bg1"/>
                    </a:solidFill>
                    <a:latin typeface="Segoe UI"/>
                    <a:ea typeface="Calibri" panose="020F0502020204030204" pitchFamily="34" charset="0"/>
                    <a:cs typeface="Arial" panose="020B0604020202020204" pitchFamily="34" charset="0"/>
                  </a:rPr>
                  <a:t>Infrastructure as Code</a:t>
                </a:r>
              </a:p>
              <a:p>
                <a:pPr defTabSz="895500">
                  <a:lnSpc>
                    <a:spcPct val="130000"/>
                  </a:lnSpc>
                  <a:defRPr/>
                </a:pPr>
                <a:r>
                  <a:rPr lang="en-US" sz="1175" kern="0" dirty="0">
                    <a:solidFill>
                      <a:schemeClr val="bg1"/>
                    </a:solidFill>
                    <a:latin typeface="Segoe UI"/>
                    <a:ea typeface="Calibri" panose="020F0502020204030204" pitchFamily="34" charset="0"/>
                    <a:cs typeface="Arial" panose="020B0604020202020204" pitchFamily="34" charset="0"/>
                  </a:rPr>
                  <a:t>Cloud Development and Test</a:t>
                </a:r>
              </a:p>
              <a:p>
                <a:pPr defTabSz="895500">
                  <a:lnSpc>
                    <a:spcPct val="130000"/>
                  </a:lnSpc>
                  <a:defRPr/>
                </a:pPr>
                <a:r>
                  <a:rPr lang="en-US" sz="1175" kern="0" dirty="0">
                    <a:solidFill>
                      <a:schemeClr val="bg1"/>
                    </a:solidFill>
                    <a:latin typeface="Segoe UI"/>
                    <a:ea typeface="Calibri" panose="020F0502020204030204" pitchFamily="34" charset="0"/>
                    <a:cs typeface="Arial" panose="020B0604020202020204" pitchFamily="34" charset="0"/>
                  </a:rPr>
                  <a:t>Automatic Scaling</a:t>
                </a:r>
              </a:p>
              <a:p>
                <a:pPr defTabSz="895500">
                  <a:lnSpc>
                    <a:spcPct val="130000"/>
                  </a:lnSpc>
                  <a:defRPr/>
                </a:pPr>
                <a:r>
                  <a:rPr lang="en-US" sz="1175" kern="0" dirty="0">
                    <a:solidFill>
                      <a:schemeClr val="bg1"/>
                    </a:solidFill>
                    <a:latin typeface="Segoe UI"/>
                    <a:ea typeface="Calibri" panose="020F0502020204030204" pitchFamily="34" charset="0"/>
                    <a:cs typeface="Arial" panose="020B0604020202020204" pitchFamily="34" charset="0"/>
                  </a:rPr>
                  <a:t>Sandboxing/Dev and Test Labs</a:t>
                </a:r>
              </a:p>
              <a:p>
                <a:pPr defTabSz="895500">
                  <a:lnSpc>
                    <a:spcPct val="130000"/>
                  </a:lnSpc>
                  <a:defRPr/>
                </a:pPr>
                <a:r>
                  <a:rPr lang="en-US" sz="1175" kern="0" dirty="0">
                    <a:solidFill>
                      <a:schemeClr val="bg1"/>
                    </a:solidFill>
                    <a:latin typeface="Segoe UI"/>
                    <a:ea typeface="Calibri" panose="020F0502020204030204" pitchFamily="34" charset="0"/>
                    <a:cs typeface="Arial" panose="020B0604020202020204" pitchFamily="34" charset="0"/>
                  </a:rPr>
                  <a:t>Containers</a:t>
                </a:r>
              </a:p>
              <a:p>
                <a:pPr defTabSz="895500">
                  <a:lnSpc>
                    <a:spcPct val="130000"/>
                  </a:lnSpc>
                  <a:defRPr/>
                </a:pPr>
                <a:r>
                  <a:rPr lang="en-US" sz="1175" kern="0" dirty="0" err="1">
                    <a:solidFill>
                      <a:schemeClr val="bg1"/>
                    </a:solidFill>
                    <a:latin typeface="Segoe UI"/>
                    <a:ea typeface="Calibri" panose="020F0502020204030204" pitchFamily="34" charset="0"/>
                    <a:cs typeface="Arial" panose="020B0604020202020204" pitchFamily="34" charset="0"/>
                  </a:rPr>
                  <a:t>Microservices</a:t>
                </a:r>
                <a:endParaRPr lang="en-US" sz="1175" kern="0" dirty="0">
                  <a:solidFill>
                    <a:schemeClr val="bg1"/>
                  </a:solidFill>
                  <a:latin typeface="Segoe UI"/>
                  <a:ea typeface="Calibri" panose="020F0502020204030204" pitchFamily="34" charset="0"/>
                  <a:cs typeface="Arial" panose="020B0604020202020204" pitchFamily="34" charset="0"/>
                </a:endParaRPr>
              </a:p>
            </p:txBody>
          </p:sp>
          <p:cxnSp>
            <p:nvCxnSpPr>
              <p:cNvPr id="71" name="Straight Connector 70"/>
              <p:cNvCxnSpPr/>
              <p:nvPr/>
            </p:nvCxnSpPr>
            <p:spPr>
              <a:xfrm>
                <a:off x="9765833" y="2679060"/>
                <a:ext cx="2402431" cy="0"/>
              </a:xfrm>
              <a:prstGeom prst="line">
                <a:avLst/>
              </a:prstGeom>
              <a:noFill/>
              <a:ln w="6350" cap="flat" cmpd="sng" algn="ctr">
                <a:solidFill>
                  <a:schemeClr val="accent2">
                    <a:lumMod val="75000"/>
                  </a:schemeClr>
                </a:solidFill>
                <a:prstDash val="solid"/>
                <a:miter lim="800000"/>
              </a:ln>
              <a:effectLst/>
            </p:spPr>
          </p:cxnSp>
        </p:grpSp>
        <p:sp>
          <p:nvSpPr>
            <p:cNvPr id="88" name="Oval 87"/>
            <p:cNvSpPr/>
            <p:nvPr/>
          </p:nvSpPr>
          <p:spPr>
            <a:xfrm>
              <a:off x="10207993" y="3249363"/>
              <a:ext cx="1410825" cy="1410825"/>
            </a:xfrm>
            <a:prstGeom prst="ellipse">
              <a:avLst/>
            </a:prstGeom>
            <a:solidFill>
              <a:schemeClr val="accent2">
                <a:lumMod val="75000"/>
              </a:schemeClr>
            </a:solidFill>
            <a:ln w="10795" cap="flat" cmpd="sng" algn="ctr">
              <a:noFill/>
              <a:prstDash val="solid"/>
            </a:ln>
            <a:effectLst>
              <a:outerShdw blurRad="50800" dist="38100" dir="2700000" algn="tl" rotWithShape="0">
                <a:prstClr val="black">
                  <a:alpha val="40000"/>
                </a:prstClr>
              </a:outerShdw>
            </a:effectLst>
          </p:spPr>
          <p:txBody>
            <a:bodyPr rtlCol="0" anchor="ctr"/>
            <a:lstStyle/>
            <a:p>
              <a:pPr algn="ctr" defTabSz="895500">
                <a:defRPr/>
              </a:pPr>
              <a:endParaRPr lang="en-US" sz="1763" kern="0">
                <a:solidFill>
                  <a:srgbClr val="FFFFFF"/>
                </a:solidFill>
                <a:latin typeface="Segoe UI"/>
              </a:endParaRPr>
            </a:p>
          </p:txBody>
        </p:sp>
      </p:grpSp>
      <p:sp>
        <p:nvSpPr>
          <p:cNvPr id="89" name="TextBox 88"/>
          <p:cNvSpPr txBox="1"/>
          <p:nvPr/>
        </p:nvSpPr>
        <p:spPr>
          <a:xfrm>
            <a:off x="10063930" y="3304919"/>
            <a:ext cx="1687590" cy="1321836"/>
          </a:xfrm>
          <a:prstGeom prst="rect">
            <a:avLst/>
          </a:prstGeom>
        </p:spPr>
        <p:txBody>
          <a:bodyPr wrap="square" rtlCol="0" anchor="ctr">
            <a:noAutofit/>
          </a:bodyPr>
          <a:lstStyle/>
          <a:p>
            <a:pPr algn="ctr" defTabSz="895500">
              <a:lnSpc>
                <a:spcPct val="120000"/>
              </a:lnSpc>
              <a:defRPr/>
            </a:pPr>
            <a:r>
              <a:rPr lang="en-US" sz="1175" b="1" i="1" kern="800" spc="-49" dirty="0">
                <a:solidFill>
                  <a:srgbClr val="FFFFFF"/>
                </a:solidFill>
                <a:latin typeface="Segoe UI"/>
              </a:rPr>
              <a:t>INFRASTRUCTURE</a:t>
            </a:r>
            <a:br>
              <a:rPr lang="en-US" sz="1175" b="1" i="1" kern="800" dirty="0">
                <a:solidFill>
                  <a:srgbClr val="FFFFFF"/>
                </a:solidFill>
                <a:latin typeface="Segoe UI"/>
              </a:rPr>
            </a:br>
            <a:r>
              <a:rPr lang="en-US" sz="1175" b="1" i="1" kern="800" dirty="0">
                <a:solidFill>
                  <a:srgbClr val="FFFFFF"/>
                </a:solidFill>
                <a:latin typeface="Segoe UI"/>
              </a:rPr>
              <a:t>is a FLEXIBLE RESOURCE</a:t>
            </a:r>
          </a:p>
        </p:txBody>
      </p:sp>
    </p:spTree>
    <p:extLst>
      <p:ext uri="{BB962C8B-B14F-4D97-AF65-F5344CB8AC3E}">
        <p14:creationId xmlns:p14="http://schemas.microsoft.com/office/powerpoint/2010/main" val="11277520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0M PPT Guidelines and Template 2019">
  <a:themeElements>
    <a:clrScheme name="10th Magnitude - New Colors (2018)">
      <a:dk1>
        <a:srgbClr val="252126"/>
      </a:dk1>
      <a:lt1>
        <a:srgbClr val="FFFFFF"/>
      </a:lt1>
      <a:dk2>
        <a:srgbClr val="252126"/>
      </a:dk2>
      <a:lt2>
        <a:srgbClr val="FFFFFF"/>
      </a:lt2>
      <a:accent1>
        <a:srgbClr val="F26322"/>
      </a:accent1>
      <a:accent2>
        <a:srgbClr val="215691"/>
      </a:accent2>
      <a:accent3>
        <a:srgbClr val="6DA4CE"/>
      </a:accent3>
      <a:accent4>
        <a:srgbClr val="2DAB95"/>
      </a:accent4>
      <a:accent5>
        <a:srgbClr val="7F726C"/>
      </a:accent5>
      <a:accent6>
        <a:srgbClr val="B2AC9E"/>
      </a:accent6>
      <a:hlink>
        <a:srgbClr val="F26322"/>
      </a:hlink>
      <a:folHlink>
        <a:srgbClr val="2DAB95"/>
      </a:folHlink>
    </a:clrScheme>
    <a:fontScheme name="2019 10M Font">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0th Magnitude PPT Template" id="{87B7CA4A-A54F-4433-9259-D48FEB9D2672}" vid="{20E72560-FBF1-49D7-A381-DD61EAE054B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9EB5AD02B17C64BBF232F730FC823ED" ma:contentTypeVersion="11" ma:contentTypeDescription="Create a new document." ma:contentTypeScope="" ma:versionID="01ffb940c38f29670c818f315bc5fa7b">
  <xsd:schema xmlns:xsd="http://www.w3.org/2001/XMLSchema" xmlns:xs="http://www.w3.org/2001/XMLSchema" xmlns:p="http://schemas.microsoft.com/office/2006/metadata/properties" xmlns:ns3="12254c2c-1636-4707-81dc-b52206553fc3" xmlns:ns4="8fa742b9-79c1-4a24-b74c-b22e144b05ad" targetNamespace="http://schemas.microsoft.com/office/2006/metadata/properties" ma:root="true" ma:fieldsID="127e4c8cb82058402eed9e87478942ad" ns3:_="" ns4:_="">
    <xsd:import namespace="12254c2c-1636-4707-81dc-b52206553fc3"/>
    <xsd:import namespace="8fa742b9-79c1-4a24-b74c-b22e144b05ad"/>
    <xsd:element name="properties">
      <xsd:complexType>
        <xsd:sequence>
          <xsd:element name="documentManagement">
            <xsd:complexType>
              <xsd:all>
                <xsd:element ref="ns3:MediaServiceMetadata" minOccurs="0"/>
                <xsd:element ref="ns3:MediaServiceFastMetadata" minOccurs="0"/>
                <xsd:element ref="ns3:MediaServiceEventHashCode" minOccurs="0"/>
                <xsd:element ref="ns3:MediaServiceGenerationTime" minOccurs="0"/>
                <xsd:element ref="ns3:MediaServiceAutoTags" minOccurs="0"/>
                <xsd:element ref="ns4:SharedWithUsers" minOccurs="0"/>
                <xsd:element ref="ns4:SharedWithDetails" minOccurs="0"/>
                <xsd:element ref="ns4:SharingHintHash" minOccurs="0"/>
                <xsd:element ref="ns3:MediaServiceOCR"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2254c2c-1636-4707-81dc-b52206553f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AutoTags" ma:index="12"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fa742b9-79c1-4a24-b74c-b22e144b05ad"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F36753-7B82-4316-908A-958609E61F5B}">
  <ds:schemaRefs>
    <ds:schemaRef ds:uri="http://schemas.microsoft.com/sharepoint/v3/contenttype/forms"/>
  </ds:schemaRefs>
</ds:datastoreItem>
</file>

<file path=customXml/itemProps2.xml><?xml version="1.0" encoding="utf-8"?>
<ds:datastoreItem xmlns:ds="http://schemas.openxmlformats.org/officeDocument/2006/customXml" ds:itemID="{DE455551-92F1-46F2-8345-53240FAC289B}">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E15F00E0-A8CD-4866-B407-087CE79B778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2254c2c-1636-4707-81dc-b52206553fc3"/>
    <ds:schemaRef ds:uri="8fa742b9-79c1-4a24-b74c-b22e144b05a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1961</TotalTime>
  <Words>3352</Words>
  <Application>Microsoft Office PowerPoint</Application>
  <PresentationFormat>Widescreen</PresentationFormat>
  <Paragraphs>571</Paragraphs>
  <Slides>37</Slides>
  <Notes>23</Notes>
  <HiddenSlides>1</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37</vt:i4>
      </vt:variant>
    </vt:vector>
  </HeadingPairs>
  <TitlesOfParts>
    <vt:vector size="51" baseType="lpstr">
      <vt:lpstr>Arial</vt:lpstr>
      <vt:lpstr>Bodoni MT</vt:lpstr>
      <vt:lpstr>Calibri</vt:lpstr>
      <vt:lpstr>Calibri Light</vt:lpstr>
      <vt:lpstr>Montserrat</vt:lpstr>
      <vt:lpstr>Montserrat Light</vt:lpstr>
      <vt:lpstr>Rockwell Extra Bold</vt:lpstr>
      <vt:lpstr>Segoe UI</vt:lpstr>
      <vt:lpstr>Segoe UI Black</vt:lpstr>
      <vt:lpstr>Segoe UI Light</vt:lpstr>
      <vt:lpstr>Segoe UI Semibold</vt:lpstr>
      <vt:lpstr>Segoe UI Semilight</vt:lpstr>
      <vt:lpstr>Office Theme</vt:lpstr>
      <vt:lpstr>10M PPT Guidelines and Template 2019</vt:lpstr>
      <vt:lpstr>PowerPoint Presentation</vt:lpstr>
      <vt:lpstr>What is DevOps?</vt:lpstr>
      <vt:lpstr>PowerPoint Presentation</vt:lpstr>
      <vt:lpstr>PowerPoint Presentation</vt:lpstr>
      <vt:lpstr>PowerPoint Presentation</vt:lpstr>
      <vt:lpstr>PowerPoint Presentation</vt:lpstr>
      <vt:lpstr>PowerPoint Presentation</vt:lpstr>
      <vt:lpstr>Innovation with control</vt:lpstr>
      <vt:lpstr>DevOps Habits and Practices</vt:lpstr>
      <vt:lpstr>Why GitHub?</vt:lpstr>
      <vt:lpstr>Open Source Software</vt:lpstr>
      <vt:lpstr>Microsoft ♥ GitHub</vt:lpstr>
      <vt:lpstr>Siloed Security</vt:lpstr>
      <vt:lpstr>Why GitHub?</vt:lpstr>
      <vt:lpstr>Inner Sourcing</vt:lpstr>
      <vt:lpstr>Securing the Software Supply Chain</vt:lpstr>
      <vt:lpstr>Automated Workflows</vt:lpstr>
      <vt:lpstr>Integration with Azure DevOps</vt:lpstr>
      <vt:lpstr>DEMO</vt:lpstr>
      <vt:lpstr>PowerPoint Presentation</vt:lpstr>
      <vt:lpstr>PowerPoint Presentation</vt:lpstr>
      <vt:lpstr>GitHub/Azure Repos Feature Comparison</vt:lpstr>
      <vt:lpstr>GitHub Actions/Azure Pipelines Comparison</vt:lpstr>
      <vt:lpstr>Which should I use?</vt:lpstr>
      <vt:lpstr>Best of Both</vt:lpstr>
      <vt:lpstr>PowerPoint Presentation</vt:lpstr>
      <vt:lpstr>PowerPoint Presentation</vt:lpstr>
      <vt:lpstr>ABOUT 10th MAGNITUDE</vt:lpstr>
      <vt:lpstr>WHAT WE DO: DIGITAL TRANSFORMATION</vt:lpstr>
      <vt:lpstr>ABOUT 10th MAGNITUDE</vt:lpstr>
      <vt:lpstr>MODERN ENTERPRISE FRAMEWORK</vt:lpstr>
      <vt:lpstr>PowerPoint Presentation</vt:lpstr>
      <vt:lpstr>PARTNERING WITH MICROSOFT SINCE 2010</vt:lpstr>
      <vt:lpstr>10th MAGNITUDE MANAGED SERVICES</vt:lpstr>
      <vt:lpstr>PowerPoint Presentation</vt:lpstr>
      <vt:lpstr>Managed Service Methodology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Colin Dembovsky</dc:creator>
  <cp:lastModifiedBy>Colin Dembovsky</cp:lastModifiedBy>
  <cp:revision>3</cp:revision>
  <dcterms:created xsi:type="dcterms:W3CDTF">2019-11-05T22:39:44Z</dcterms:created>
  <dcterms:modified xsi:type="dcterms:W3CDTF">2020-02-20T18:18:59Z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0x010100B9EB5AD02B17C64BBF232F730FC823ED</vt:lpwstr>
  </property>
</Properties>
</file>